
<file path=[Content_Types].xml><?xml version="1.0" encoding="utf-8"?>
<Types xmlns="http://schemas.openxmlformats.org/package/2006/content-types">
  <Default Extension="emf" ContentType="image/x-emf"/>
  <Default Extension="jfif" ContentType="image/jpeg"/>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2.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theme/theme3.xml" ContentType="application/vnd.openxmlformats-officedocument.theme+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671" r:id="rId4"/>
    <p:sldMasterId id="2147484642" r:id="rId5"/>
    <p:sldMasterId id="2147484710" r:id="rId6"/>
    <p:sldMasterId id="2147484731" r:id="rId7"/>
  </p:sldMasterIdLst>
  <p:notesMasterIdLst>
    <p:notesMasterId r:id="rId46"/>
  </p:notesMasterIdLst>
  <p:handoutMasterIdLst>
    <p:handoutMasterId r:id="rId47"/>
  </p:handoutMasterIdLst>
  <p:sldIdLst>
    <p:sldId id="1808" r:id="rId8"/>
    <p:sldId id="4300" r:id="rId9"/>
    <p:sldId id="1635" r:id="rId10"/>
    <p:sldId id="4301" r:id="rId11"/>
    <p:sldId id="4302" r:id="rId12"/>
    <p:sldId id="4303" r:id="rId13"/>
    <p:sldId id="4260" r:id="rId14"/>
    <p:sldId id="4304" r:id="rId15"/>
    <p:sldId id="4305" r:id="rId16"/>
    <p:sldId id="4306" r:id="rId17"/>
    <p:sldId id="4307" r:id="rId18"/>
    <p:sldId id="4308" r:id="rId19"/>
    <p:sldId id="2149" r:id="rId20"/>
    <p:sldId id="2150" r:id="rId21"/>
    <p:sldId id="2151" r:id="rId22"/>
    <p:sldId id="2376" r:id="rId23"/>
    <p:sldId id="2167" r:id="rId24"/>
    <p:sldId id="2132" r:id="rId25"/>
    <p:sldId id="2140" r:id="rId26"/>
    <p:sldId id="2135" r:id="rId27"/>
    <p:sldId id="2136" r:id="rId28"/>
    <p:sldId id="2138" r:id="rId29"/>
    <p:sldId id="2139" r:id="rId30"/>
    <p:sldId id="2152" r:id="rId31"/>
    <p:sldId id="2154" r:id="rId32"/>
    <p:sldId id="2155" r:id="rId33"/>
    <p:sldId id="2157" r:id="rId34"/>
    <p:sldId id="2158" r:id="rId35"/>
    <p:sldId id="2159" r:id="rId36"/>
    <p:sldId id="2160" r:id="rId37"/>
    <p:sldId id="2161" r:id="rId38"/>
    <p:sldId id="2162" r:id="rId39"/>
    <p:sldId id="2156" r:id="rId40"/>
    <p:sldId id="2163" r:id="rId41"/>
    <p:sldId id="2164" r:id="rId42"/>
    <p:sldId id="4310" r:id="rId43"/>
    <p:sldId id="4309" r:id="rId44"/>
    <p:sldId id="1532" r:id="rId45"/>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Guides and Guidelines - Delete this section and slides before distributing" id="{A0252C9D-1D6B-42F9-BA63-F39DC4D8B635}">
          <p14:sldIdLst/>
        </p14:section>
        <p14:section name="Light Gray Template" id="{A073DAE3-B461-442F-A3D3-6642BD875E45}">
          <p14:sldIdLst>
            <p14:sldId id="1808"/>
            <p14:sldId id="4300"/>
            <p14:sldId id="1635"/>
            <p14:sldId id="4301"/>
            <p14:sldId id="4302"/>
            <p14:sldId id="4303"/>
            <p14:sldId id="4260"/>
            <p14:sldId id="4304"/>
            <p14:sldId id="4305"/>
            <p14:sldId id="4306"/>
            <p14:sldId id="4307"/>
            <p14:sldId id="4308"/>
            <p14:sldId id="2149"/>
            <p14:sldId id="2150"/>
            <p14:sldId id="2151"/>
            <p14:sldId id="2376"/>
            <p14:sldId id="2167"/>
            <p14:sldId id="2132"/>
            <p14:sldId id="2140"/>
            <p14:sldId id="2135"/>
            <p14:sldId id="2136"/>
            <p14:sldId id="2138"/>
            <p14:sldId id="2139"/>
            <p14:sldId id="2152"/>
            <p14:sldId id="2154"/>
            <p14:sldId id="2155"/>
            <p14:sldId id="2157"/>
            <p14:sldId id="2158"/>
            <p14:sldId id="2159"/>
            <p14:sldId id="2160"/>
            <p14:sldId id="2161"/>
            <p14:sldId id="2162"/>
            <p14:sldId id="2156"/>
            <p14:sldId id="2163"/>
            <p14:sldId id="2164"/>
            <p14:sldId id="4310"/>
            <p14:sldId id="4309"/>
            <p14:sldId id="1532"/>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4"/>
    <a:srgbClr val="FFFFFF"/>
    <a:srgbClr val="1A1A1A"/>
    <a:srgbClr val="EAEAEA"/>
    <a:srgbClr val="107C10"/>
    <a:srgbClr val="004B50"/>
    <a:srgbClr val="008272"/>
    <a:srgbClr val="00BCF2"/>
    <a:srgbClr val="00188F"/>
    <a:srgbClr val="0D0D0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162" autoAdjust="0"/>
    <p:restoredTop sz="71518" autoAdjust="0"/>
  </p:normalViewPr>
  <p:slideViewPr>
    <p:cSldViewPr snapToGrid="0">
      <p:cViewPr varScale="1">
        <p:scale>
          <a:sx n="61" d="100"/>
          <a:sy n="61" d="100"/>
        </p:scale>
        <p:origin x="1603" y="53"/>
      </p:cViewPr>
      <p:guideLst/>
    </p:cSldViewPr>
  </p:slideViewPr>
  <p:outlineViewPr>
    <p:cViewPr>
      <p:scale>
        <a:sx n="33" d="100"/>
        <a:sy n="33" d="100"/>
      </p:scale>
      <p:origin x="0" y="-6516"/>
    </p:cViewPr>
  </p:outlineViewPr>
  <p:notesTextViewPr>
    <p:cViewPr>
      <p:scale>
        <a:sx n="3" d="2"/>
        <a:sy n="3" d="2"/>
      </p:scale>
      <p:origin x="0" y="0"/>
    </p:cViewPr>
  </p:notesTextViewPr>
  <p:sorterViewPr>
    <p:cViewPr varScale="1">
      <p:scale>
        <a:sx n="100" d="100"/>
        <a:sy n="100" d="100"/>
      </p:scale>
      <p:origin x="0" y="0"/>
    </p:cViewPr>
  </p:sorterViewPr>
  <p:notesViewPr>
    <p:cSldViewPr snapToGrid="0" showGuides="1">
      <p:cViewPr varScale="1">
        <p:scale>
          <a:sx n="75" d="100"/>
          <a:sy n="75" d="100"/>
        </p:scale>
        <p:origin x="2766" y="3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handoutMaster" Target="handoutMasters/handoutMaster1.xml"/><Relationship Id="rId50" Type="http://schemas.openxmlformats.org/officeDocument/2006/relationships/viewProps" Target="viewProp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presProps" Target="presProps.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commentAuthors" Target="commentAuthors.xml"/><Relationship Id="rId8" Type="http://schemas.openxmlformats.org/officeDocument/2006/relationships/slide" Target="slides/slide1.xml"/><Relationship Id="rId51"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notesMaster" Target="notesMasters/notesMaster1.xml"/><Relationship Id="rId20" Type="http://schemas.openxmlformats.org/officeDocument/2006/relationships/slide" Target="slides/slide13.xml"/><Relationship Id="rId41" Type="http://schemas.openxmlformats.org/officeDocument/2006/relationships/slide" Target="slides/slide34.xml"/><Relationship Id="rId1" Type="http://schemas.openxmlformats.org/officeDocument/2006/relationships/customXml" Target="../customXml/item1.xml"/><Relationship Id="rId6" Type="http://schemas.openxmlformats.org/officeDocument/2006/relationships/slideMaster" Target="slideMasters/slideMaster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4/8/2019 6:55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4/8/2019 6:55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54D4A6-3229-4F3B-96F5-7951DC14B2B9}" type="slidenum">
              <a:rPr lang="en-US" smtClean="0"/>
              <a:t>2</a:t>
            </a:fld>
            <a:endParaRPr lang="en-US"/>
          </a:p>
        </p:txBody>
      </p:sp>
    </p:spTree>
    <p:extLst>
      <p:ext uri="{BB962C8B-B14F-4D97-AF65-F5344CB8AC3E}">
        <p14:creationId xmlns:p14="http://schemas.microsoft.com/office/powerpoint/2010/main" val="16476557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11</a:t>
            </a:fld>
            <a:endParaRPr lang="en-US" dirty="0"/>
          </a:p>
        </p:txBody>
      </p:sp>
      <p:sp>
        <p:nvSpPr>
          <p:cNvPr id="10" name="Date Placeholder 9"/>
          <p:cNvSpPr>
            <a:spLocks noGrp="1"/>
          </p:cNvSpPr>
          <p:nvPr>
            <p:ph type="dt" idx="13"/>
          </p:nvPr>
        </p:nvSpPr>
        <p:spPr/>
        <p:txBody>
          <a:bodyPr/>
          <a:lstStyle/>
          <a:p>
            <a:fld id="{1D9BFF88-B9B5-4B68-BAE1-09ACB5D03C54}" type="datetime8">
              <a:rPr lang="en-US" smtClean="0"/>
              <a:t>4/8/2019 6:55 PM</a:t>
            </a:fld>
            <a:endParaRPr lang="en-US" dirty="0"/>
          </a:p>
        </p:txBody>
      </p:sp>
      <p:sp>
        <p:nvSpPr>
          <p:cNvPr id="12" name="Header Placeholder 11"/>
          <p:cNvSpPr>
            <a:spLocks noGrp="1"/>
          </p:cNvSpPr>
          <p:nvPr>
            <p:ph type="hdr" sz="quarter" idx="15"/>
          </p:nvPr>
        </p:nvSpPr>
        <p:spPr/>
        <p:txBody>
          <a:bodyPr/>
          <a:lstStyle/>
          <a:p>
            <a:endParaRPr lang="en-US" dirty="0"/>
          </a:p>
        </p:txBody>
      </p:sp>
      <p:sp>
        <p:nvSpPr>
          <p:cNvPr id="5" name="Footer Placeholder 4"/>
          <p:cNvSpPr>
            <a:spLocks noGrp="1"/>
          </p:cNvSpPr>
          <p:nvPr>
            <p:ph type="ftr" sz="quarter" idx="16"/>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9816111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54D4A6-3229-4F3B-96F5-7951DC14B2B9}" type="slidenum">
              <a:rPr lang="en-US" smtClean="0"/>
              <a:t>12</a:t>
            </a:fld>
            <a:endParaRPr lang="en-US"/>
          </a:p>
        </p:txBody>
      </p:sp>
    </p:spTree>
    <p:extLst>
      <p:ext uri="{BB962C8B-B14F-4D97-AF65-F5344CB8AC3E}">
        <p14:creationId xmlns:p14="http://schemas.microsoft.com/office/powerpoint/2010/main" val="42870464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4/8/2019 6:55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39020656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1" kern="1200" dirty="0">
                <a:solidFill>
                  <a:schemeClr val="tx1"/>
                </a:solidFill>
                <a:effectLst/>
                <a:latin typeface="Segoe UI Light" pitchFamily="34" charset="0"/>
                <a:ea typeface="+mn-ea"/>
                <a:cs typeface="+mn-cs"/>
              </a:rPr>
              <a:t>Virtual machine</a:t>
            </a:r>
            <a:r>
              <a:rPr lang="en-US" sz="882" kern="1200" dirty="0">
                <a:solidFill>
                  <a:schemeClr val="tx1"/>
                </a:solidFill>
                <a:effectLst/>
                <a:latin typeface="Segoe UI Light" pitchFamily="34" charset="0"/>
                <a:ea typeface="+mn-ea"/>
                <a:cs typeface="+mn-cs"/>
              </a:rPr>
              <a:t> (VM) runs a full-blown “guest” operating system with </a:t>
            </a:r>
            <a:r>
              <a:rPr lang="en-US" sz="882" i="1" kern="1200" dirty="0">
                <a:solidFill>
                  <a:schemeClr val="tx1"/>
                </a:solidFill>
                <a:effectLst/>
                <a:latin typeface="Segoe UI Light" pitchFamily="34" charset="0"/>
                <a:ea typeface="+mn-ea"/>
                <a:cs typeface="+mn-cs"/>
              </a:rPr>
              <a:t>virtual</a:t>
            </a:r>
            <a:r>
              <a:rPr lang="en-US" sz="882" kern="1200" dirty="0">
                <a:solidFill>
                  <a:schemeClr val="tx1"/>
                </a:solidFill>
                <a:effectLst/>
                <a:latin typeface="Segoe UI Light" pitchFamily="34" charset="0"/>
                <a:ea typeface="+mn-ea"/>
                <a:cs typeface="+mn-cs"/>
              </a:rPr>
              <a:t> access to host resources through a hypervisor. In general, VMs provide an environment with more resources than most applications need.</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4/8/2019 6:55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20756638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4/8/2019 6:55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27295162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A38D0AE-708A-40CE-9235-C1946D70C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239040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619146B-24F9-441E-A368-DB3B5A84C1D4}" type="datetime8">
              <a:rPr lang="en-US" smtClean="0"/>
              <a:t>4/8/2019 6:55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41070948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4/8/2019 6:55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22803309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4/8/2019 6:55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35796696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4/8/2019 6:55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42467999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Calibri" panose="020F0502020204030204" pitchFamily="34" charset="0"/>
                <a:cs typeface="Calibri" panose="020F0502020204030204" pitchFamily="34" charset="0"/>
              </a:rPr>
              <a:t>Containers are a method of virtualization that packages an application's code, configurations, and dependencies into building blocks for consistency, efficiency.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A container is a standard unit of software that packages up code and all its dependencies, so the application runs quickly and reliably from one computing environment to another</a:t>
            </a:r>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3</a:t>
            </a:fld>
            <a:endParaRPr lang="en-US" dirty="0"/>
          </a:p>
        </p:txBody>
      </p:sp>
      <p:sp>
        <p:nvSpPr>
          <p:cNvPr id="10" name="Date Placeholder 9"/>
          <p:cNvSpPr>
            <a:spLocks noGrp="1"/>
          </p:cNvSpPr>
          <p:nvPr>
            <p:ph type="dt" idx="13"/>
          </p:nvPr>
        </p:nvSpPr>
        <p:spPr/>
        <p:txBody>
          <a:bodyPr/>
          <a:lstStyle/>
          <a:p>
            <a:fld id="{1D9BFF88-B9B5-4B68-BAE1-09ACB5D03C54}" type="datetime8">
              <a:rPr lang="en-US" smtClean="0"/>
              <a:t>4/8/2019 6:55 PM</a:t>
            </a:fld>
            <a:endParaRPr lang="en-US" dirty="0"/>
          </a:p>
        </p:txBody>
      </p:sp>
      <p:sp>
        <p:nvSpPr>
          <p:cNvPr id="12" name="Header Placeholder 11"/>
          <p:cNvSpPr>
            <a:spLocks noGrp="1"/>
          </p:cNvSpPr>
          <p:nvPr>
            <p:ph type="hdr" sz="quarter" idx="15"/>
          </p:nvPr>
        </p:nvSpPr>
        <p:spPr/>
        <p:txBody>
          <a:bodyPr/>
          <a:lstStyle/>
          <a:p>
            <a:endParaRPr lang="en-US" dirty="0"/>
          </a:p>
        </p:txBody>
      </p:sp>
      <p:sp>
        <p:nvSpPr>
          <p:cNvPr id="5" name="Footer Placeholder 4"/>
          <p:cNvSpPr>
            <a:spLocks noGrp="1"/>
          </p:cNvSpPr>
          <p:nvPr>
            <p:ph type="ftr" sz="quarter" idx="16"/>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3707726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4/8/2019 6:55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150830917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4/8/2019 6:55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27523897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4/8/2019 6:55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316662440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619146B-24F9-441E-A368-DB3B5A84C1D4}" type="datetime8">
              <a:rPr lang="en-US" smtClean="0"/>
              <a:t>4/8/2019 6:55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61298969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4/8/2019 6:55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228522163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4/8/2019 6:55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105465113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4/8/2019 6:55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227119804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4/8/2019 6:55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385522952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4/8/2019 6:55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299104046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4/8/2019 6:55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4071331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4</a:t>
            </a:fld>
            <a:endParaRPr lang="en-US" dirty="0"/>
          </a:p>
        </p:txBody>
      </p:sp>
      <p:sp>
        <p:nvSpPr>
          <p:cNvPr id="10" name="Date Placeholder 9"/>
          <p:cNvSpPr>
            <a:spLocks noGrp="1"/>
          </p:cNvSpPr>
          <p:nvPr>
            <p:ph type="dt" idx="13"/>
          </p:nvPr>
        </p:nvSpPr>
        <p:spPr/>
        <p:txBody>
          <a:bodyPr/>
          <a:lstStyle/>
          <a:p>
            <a:fld id="{1D9BFF88-B9B5-4B68-BAE1-09ACB5D03C54}" type="datetime8">
              <a:rPr lang="en-US" smtClean="0"/>
              <a:t>4/8/2019 6:55 PM</a:t>
            </a:fld>
            <a:endParaRPr lang="en-US" dirty="0"/>
          </a:p>
        </p:txBody>
      </p:sp>
      <p:sp>
        <p:nvSpPr>
          <p:cNvPr id="12" name="Header Placeholder 11"/>
          <p:cNvSpPr>
            <a:spLocks noGrp="1"/>
          </p:cNvSpPr>
          <p:nvPr>
            <p:ph type="hdr" sz="quarter" idx="15"/>
          </p:nvPr>
        </p:nvSpPr>
        <p:spPr/>
        <p:txBody>
          <a:bodyPr/>
          <a:lstStyle/>
          <a:p>
            <a:endParaRPr lang="en-US" dirty="0"/>
          </a:p>
        </p:txBody>
      </p:sp>
      <p:sp>
        <p:nvSpPr>
          <p:cNvPr id="5" name="Footer Placeholder 4"/>
          <p:cNvSpPr>
            <a:spLocks noGrp="1"/>
          </p:cNvSpPr>
          <p:nvPr>
            <p:ph type="ftr" sz="quarter" idx="16"/>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427860019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4/8/2019 6:55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31</a:t>
            </a:fld>
            <a:endParaRPr lang="en-US" dirty="0"/>
          </a:p>
        </p:txBody>
      </p:sp>
    </p:spTree>
    <p:extLst>
      <p:ext uri="{BB962C8B-B14F-4D97-AF65-F5344CB8AC3E}">
        <p14:creationId xmlns:p14="http://schemas.microsoft.com/office/powerpoint/2010/main" val="428456149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4/8/2019 6:55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32</a:t>
            </a:fld>
            <a:endParaRPr lang="en-US" dirty="0"/>
          </a:p>
        </p:txBody>
      </p:sp>
    </p:spTree>
    <p:extLst>
      <p:ext uri="{BB962C8B-B14F-4D97-AF65-F5344CB8AC3E}">
        <p14:creationId xmlns:p14="http://schemas.microsoft.com/office/powerpoint/2010/main" val="143166524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4/8/2019 6:55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33</a:t>
            </a:fld>
            <a:endParaRPr lang="en-US" dirty="0"/>
          </a:p>
        </p:txBody>
      </p:sp>
    </p:spTree>
    <p:extLst>
      <p:ext uri="{BB962C8B-B14F-4D97-AF65-F5344CB8AC3E}">
        <p14:creationId xmlns:p14="http://schemas.microsoft.com/office/powerpoint/2010/main" val="10834358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4/8/2019 6:55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34</a:t>
            </a:fld>
            <a:endParaRPr lang="en-US" dirty="0"/>
          </a:p>
        </p:txBody>
      </p:sp>
    </p:spTree>
    <p:extLst>
      <p:ext uri="{BB962C8B-B14F-4D97-AF65-F5344CB8AC3E}">
        <p14:creationId xmlns:p14="http://schemas.microsoft.com/office/powerpoint/2010/main" val="276375461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4/8/2019 6:55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35</a:t>
            </a:fld>
            <a:endParaRPr lang="en-US" dirty="0"/>
          </a:p>
        </p:txBody>
      </p:sp>
    </p:spTree>
    <p:extLst>
      <p:ext uri="{BB962C8B-B14F-4D97-AF65-F5344CB8AC3E}">
        <p14:creationId xmlns:p14="http://schemas.microsoft.com/office/powerpoint/2010/main" val="202366272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Varian Medical Systems is a leading radiotherapy company recognized for its advanced treatment and imaging devices, but it saw a market opportunity for a broader cancer care approach. The company sought to deliver solutions as software as a service (SaaS) to enable faster innovation for the benefit of the cancer patient. To realize the idea, Varian chose Microsoft Azure and Azure Kubernetes Service (AKS). Now, the company devotes its development resources to innovating software rather than to operations tasks.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Altair Engineering makes computer-aided engineering software used to create stronger, better, more innovative products, from bicycles to space shuttles. To make its </a:t>
            </a:r>
            <a:r>
              <a:rPr lang="en-US" dirty="0" err="1"/>
              <a:t>HyperWorks</a:t>
            </a:r>
            <a:r>
              <a:rPr lang="en-US" dirty="0"/>
              <a:t> and Inspire applications available to more engineers, Altair delivers them through its Unlimited platform running in Microsoft Azure. In Azure, these solutions have access to affordable high-performance computing (HPC) resources, which enables low-cost collaboration among large engineering teams and opens up new markets for Altair.</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Australian National University, a top-ranked university, researchers in the of The John Curtin School of Medical Research use Microsoft Azure to conduct studies using genome-scale data. Dr. Sebastian </a:t>
            </a:r>
            <a:r>
              <a:rPr lang="en-US" dirty="0" err="1"/>
              <a:t>Kurscheid’s</a:t>
            </a:r>
            <a:r>
              <a:rPr lang="en-US" dirty="0"/>
              <a:t> groundbreaking work has shown how cloud computing can be harnessed to tackle genome analysis, simulations, and visualizations, potentially opening the door for widespread clinical application.</a:t>
            </a:r>
          </a:p>
          <a:p>
            <a:pPr marL="171450" indent="-171450">
              <a:buFont typeface="Arial" panose="020B0604020202020204" pitchFamily="34" charset="0"/>
              <a:buChar char="•"/>
            </a:pPr>
            <a:endParaRPr lang="en-GB"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4/8/2019 6:55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36</a:t>
            </a:fld>
            <a:endParaRPr lang="en-US" dirty="0"/>
          </a:p>
        </p:txBody>
      </p:sp>
    </p:spTree>
    <p:extLst>
      <p:ext uri="{BB962C8B-B14F-4D97-AF65-F5344CB8AC3E}">
        <p14:creationId xmlns:p14="http://schemas.microsoft.com/office/powerpoint/2010/main" val="151347833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A38D0AE-708A-40CE-9235-C1946D70C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9238063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0ECFDC7D-F4BE-4668-920D-08874925A5D7}" type="datetime8">
              <a:rPr lang="en-US" smtClean="0">
                <a:solidFill>
                  <a:prstClr val="black"/>
                </a:solidFill>
              </a:rPr>
              <a:t>4/8/2019 6:55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38</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1855107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5</a:t>
            </a:fld>
            <a:endParaRPr lang="en-US" dirty="0"/>
          </a:p>
        </p:txBody>
      </p:sp>
      <p:sp>
        <p:nvSpPr>
          <p:cNvPr id="10" name="Date Placeholder 9"/>
          <p:cNvSpPr>
            <a:spLocks noGrp="1"/>
          </p:cNvSpPr>
          <p:nvPr>
            <p:ph type="dt" idx="13"/>
          </p:nvPr>
        </p:nvSpPr>
        <p:spPr/>
        <p:txBody>
          <a:bodyPr/>
          <a:lstStyle/>
          <a:p>
            <a:fld id="{1D9BFF88-B9B5-4B68-BAE1-09ACB5D03C54}" type="datetime8">
              <a:rPr lang="en-US" smtClean="0"/>
              <a:t>4/8/2019 6:55 PM</a:t>
            </a:fld>
            <a:endParaRPr lang="en-US" dirty="0"/>
          </a:p>
        </p:txBody>
      </p:sp>
      <p:sp>
        <p:nvSpPr>
          <p:cNvPr id="12" name="Header Placeholder 11"/>
          <p:cNvSpPr>
            <a:spLocks noGrp="1"/>
          </p:cNvSpPr>
          <p:nvPr>
            <p:ph type="hdr" sz="quarter" idx="15"/>
          </p:nvPr>
        </p:nvSpPr>
        <p:spPr/>
        <p:txBody>
          <a:bodyPr/>
          <a:lstStyle/>
          <a:p>
            <a:endParaRPr lang="en-US" dirty="0"/>
          </a:p>
        </p:txBody>
      </p:sp>
      <p:sp>
        <p:nvSpPr>
          <p:cNvPr id="5" name="Footer Placeholder 4"/>
          <p:cNvSpPr>
            <a:spLocks noGrp="1"/>
          </p:cNvSpPr>
          <p:nvPr>
            <p:ph type="ftr" sz="quarter" idx="16"/>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16390592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54D4A6-3229-4F3B-96F5-7951DC14B2B9}" type="slidenum">
              <a:rPr lang="en-US" smtClean="0"/>
              <a:t>6</a:t>
            </a:fld>
            <a:endParaRPr lang="en-US"/>
          </a:p>
        </p:txBody>
      </p:sp>
    </p:spTree>
    <p:extLst>
      <p:ext uri="{BB962C8B-B14F-4D97-AF65-F5344CB8AC3E}">
        <p14:creationId xmlns:p14="http://schemas.microsoft.com/office/powerpoint/2010/main" val="2691083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latin typeface="Segoe UI" panose="020B0502040204020203" pitchFamily="34" charset="0"/>
                <a:cs typeface="Segoe UI" panose="020B0502040204020203" pitchFamily="34" charset="0"/>
              </a:rPr>
              <a:t>Forget these challenge with Microservices architecture:</a:t>
            </a:r>
          </a:p>
          <a:p>
            <a:pPr marL="685800" lvl="1" indent="-228600">
              <a:buFont typeface="+mj-lt"/>
              <a:buAutoNum type="arabicPeriod"/>
            </a:pPr>
            <a:r>
              <a:rPr lang="en-US" sz="1200" dirty="0">
                <a:latin typeface="Segoe UI" panose="020B0502040204020203" pitchFamily="34" charset="0"/>
                <a:cs typeface="Segoe UI" panose="020B0502040204020203" pitchFamily="34" charset="0"/>
              </a:rPr>
              <a:t>Performance issues</a:t>
            </a:r>
          </a:p>
          <a:p>
            <a:pPr marL="685800" lvl="1" indent="-228600">
              <a:buFont typeface="+mj-lt"/>
              <a:buAutoNum type="arabicPeriod"/>
            </a:pPr>
            <a:r>
              <a:rPr lang="en-US" sz="1200" dirty="0">
                <a:latin typeface="Segoe UI" panose="020B0502040204020203" pitchFamily="34" charset="0"/>
                <a:cs typeface="Segoe UI" panose="020B0502040204020203" pitchFamily="34" charset="0"/>
              </a:rPr>
              <a:t>Scalability</a:t>
            </a:r>
          </a:p>
          <a:p>
            <a:pPr marL="685800" lvl="1" indent="-228600">
              <a:buFont typeface="+mj-lt"/>
              <a:buAutoNum type="arabicPeriod"/>
            </a:pPr>
            <a:r>
              <a:rPr lang="en-US" sz="1200" dirty="0">
                <a:latin typeface="Segoe UI" panose="020B0502040204020203" pitchFamily="34" charset="0"/>
                <a:cs typeface="Segoe UI" panose="020B0502040204020203" pitchFamily="34" charset="0"/>
              </a:rPr>
              <a:t>Longer cycles for regression testing</a:t>
            </a:r>
          </a:p>
          <a:p>
            <a:pPr marL="685800" lvl="1" indent="-228600">
              <a:buFont typeface="+mj-lt"/>
              <a:buAutoNum type="arabicPeriod"/>
            </a:pPr>
            <a:r>
              <a:rPr lang="en-US" sz="1200" dirty="0">
                <a:latin typeface="Segoe UI" panose="020B0502040204020203" pitchFamily="34" charset="0"/>
                <a:cs typeface="Segoe UI" panose="020B0502040204020203" pitchFamily="34" charset="0"/>
              </a:rPr>
              <a:t>Unscheduled downtime</a:t>
            </a:r>
          </a:p>
          <a:p>
            <a:pPr marL="685800" lvl="1" indent="-228600">
              <a:buFont typeface="+mj-lt"/>
              <a:buAutoNum type="arabicPeriod"/>
            </a:pPr>
            <a:r>
              <a:rPr lang="en-US" sz="1200" dirty="0">
                <a:latin typeface="Segoe UI" panose="020B0502040204020203" pitchFamily="34" charset="0"/>
                <a:cs typeface="Segoe UI" panose="020B0502040204020203" pitchFamily="34" charset="0"/>
              </a:rPr>
              <a:t>Potential downtime during upgrades</a:t>
            </a:r>
          </a:p>
          <a:p>
            <a:pPr marL="685800" lvl="1" indent="-228600">
              <a:buFont typeface="+mj-lt"/>
              <a:buAutoNum type="arabicPeriod"/>
            </a:pPr>
            <a:r>
              <a:rPr lang="en-US" sz="1200" dirty="0">
                <a:latin typeface="Segoe UI" panose="020B0502040204020203" pitchFamily="34" charset="0"/>
                <a:cs typeface="Segoe UI" panose="020B0502040204020203" pitchFamily="34" charset="0"/>
              </a:rPr>
              <a:t>Stuck with the existing technology and programming language.</a:t>
            </a:r>
          </a:p>
          <a:p>
            <a:pPr marL="685800" lvl="1" indent="-228600">
              <a:buFont typeface="+mj-lt"/>
              <a:buAutoNum type="arabicPeriod"/>
            </a:pPr>
            <a:r>
              <a:rPr lang="en-US" sz="1200" dirty="0">
                <a:latin typeface="Segoe UI" panose="020B0502040204020203" pitchFamily="34" charset="0"/>
                <a:cs typeface="Segoe UI" panose="020B0502040204020203" pitchFamily="34" charset="0"/>
              </a:rPr>
              <a:t>No way to scale just the required components of functionality</a:t>
            </a:r>
          </a:p>
        </p:txBody>
      </p:sp>
      <p:sp>
        <p:nvSpPr>
          <p:cNvPr id="4" name="Slide Number Placeholder 3"/>
          <p:cNvSpPr>
            <a:spLocks noGrp="1"/>
          </p:cNvSpPr>
          <p:nvPr>
            <p:ph type="sldNum" sz="quarter" idx="5"/>
          </p:nvPr>
        </p:nvSpPr>
        <p:spPr/>
        <p:txBody>
          <a:bodyPr/>
          <a:lstStyle/>
          <a:p>
            <a:fld id="{AF54D4A6-3229-4F3B-96F5-7951DC14B2B9}" type="slidenum">
              <a:rPr lang="en-US" smtClean="0"/>
              <a:t>7</a:t>
            </a:fld>
            <a:endParaRPr lang="en-US"/>
          </a:p>
        </p:txBody>
      </p:sp>
    </p:spTree>
    <p:extLst>
      <p:ext uri="{BB962C8B-B14F-4D97-AF65-F5344CB8AC3E}">
        <p14:creationId xmlns:p14="http://schemas.microsoft.com/office/powerpoint/2010/main" val="13211325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noProof="0" dirty="0"/>
              <a:t>Calculator Monolithic paradigm</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noProof="0" dirty="0"/>
              <a:t>In monolithic application all calculator operations, addition, subtraction and so on, may be written as separate program functions, and one function may call another function directly to complete this action.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noProof="0" dirty="0"/>
              <a:t>There is only one process running.</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GB" noProof="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2800" i="1" noProof="0" dirty="0"/>
              <a:t>The disadvantage on this architecture is that </a:t>
            </a:r>
            <a:r>
              <a:rPr lang="en-GB" sz="2800" b="1" i="1" noProof="0" dirty="0"/>
              <a:t>if a bug is encountered in any of the functions</a:t>
            </a:r>
            <a:r>
              <a:rPr lang="en-GB" sz="2800" i="1" noProof="0" dirty="0"/>
              <a:t>, it could take the whole application </a:t>
            </a:r>
            <a:r>
              <a:rPr lang="en-GB" sz="2800" b="1" i="1" noProof="0" dirty="0"/>
              <a:t>down</a:t>
            </a:r>
          </a:p>
        </p:txBody>
      </p:sp>
      <p:sp>
        <p:nvSpPr>
          <p:cNvPr id="4" name="Slide Number Placeholder 3"/>
          <p:cNvSpPr>
            <a:spLocks noGrp="1"/>
          </p:cNvSpPr>
          <p:nvPr>
            <p:ph type="sldNum" sz="quarter" idx="5"/>
          </p:nvPr>
        </p:nvSpPr>
        <p:spPr/>
        <p:txBody>
          <a:bodyPr/>
          <a:lstStyle/>
          <a:p>
            <a:fld id="{AF54D4A6-3229-4F3B-96F5-7951DC14B2B9}" type="slidenum">
              <a:rPr lang="en-US" smtClean="0"/>
              <a:t>8</a:t>
            </a:fld>
            <a:endParaRPr lang="en-US"/>
          </a:p>
        </p:txBody>
      </p:sp>
    </p:spTree>
    <p:extLst>
      <p:ext uri="{BB962C8B-B14F-4D97-AF65-F5344CB8AC3E}">
        <p14:creationId xmlns:p14="http://schemas.microsoft.com/office/powerpoint/2010/main" val="16109981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Calculator </a:t>
            </a:r>
            <a:r>
              <a:rPr lang="en-US" sz="1200" b="1" dirty="0">
                <a:gradFill>
                  <a:gsLst>
                    <a:gs pos="2917">
                      <a:schemeClr val="tx1"/>
                    </a:gs>
                    <a:gs pos="30000">
                      <a:schemeClr val="tx1"/>
                    </a:gs>
                  </a:gsLst>
                  <a:lin ang="5400000" scaled="0"/>
                </a:gradFill>
              </a:rPr>
              <a:t>Microservices-based architecture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dirty="0">
              <a:gradFill>
                <a:gsLst>
                  <a:gs pos="2917">
                    <a:schemeClr val="tx1"/>
                  </a:gs>
                  <a:gs pos="30000">
                    <a:schemeClr val="tx1"/>
                  </a:gs>
                </a:gsLst>
                <a:lin ang="5400000" scaled="0"/>
              </a:gra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gradFill>
                  <a:gsLst>
                    <a:gs pos="2917">
                      <a:schemeClr val="tx1"/>
                    </a:gs>
                    <a:gs pos="30000">
                      <a:schemeClr val="tx1"/>
                    </a:gs>
                  </a:gsLst>
                  <a:lin ang="5400000" scaled="0"/>
                </a:gradFill>
                <a:latin typeface="Segoe UI Historic" panose="020B0502040204020203" pitchFamily="34" charset="0"/>
                <a:ea typeface="Segoe UI Historic" panose="020B0502040204020203" pitchFamily="34" charset="0"/>
                <a:cs typeface="Segoe UI Historic" panose="020B0502040204020203" pitchFamily="34" charset="0"/>
              </a:rPr>
              <a:t>The microservices paradigm builds the calculator application by constructing each operation offered by the calculator as a separate standalone service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dirty="0">
              <a:gradFill>
                <a:gsLst>
                  <a:gs pos="2917">
                    <a:schemeClr val="tx1"/>
                  </a:gs>
                  <a:gs pos="30000">
                    <a:schemeClr val="tx1"/>
                  </a:gs>
                </a:gsLst>
                <a:lin ang="5400000" scaled="0"/>
              </a:gra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gradFill>
                  <a:gsLst>
                    <a:gs pos="2917">
                      <a:schemeClr val="tx1"/>
                    </a:gs>
                    <a:gs pos="30000">
                      <a:schemeClr val="tx1"/>
                    </a:gs>
                  </a:gsLst>
                  <a:lin ang="5400000" scaled="0"/>
                </a:gradFill>
              </a:rPr>
              <a:t>This simplicity can help in various ways:</a:t>
            </a:r>
          </a:p>
          <a:p>
            <a:pPr marL="685800" marR="0" lvl="1"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b="1" dirty="0">
                <a:gradFill>
                  <a:gsLst>
                    <a:gs pos="2917">
                      <a:schemeClr val="tx1"/>
                    </a:gs>
                    <a:gs pos="30000">
                      <a:schemeClr val="tx1"/>
                    </a:gs>
                  </a:gsLst>
                  <a:lin ang="5400000" scaled="0"/>
                </a:gradFill>
              </a:rPr>
              <a:t>Enabling you to add many capabilities as required </a:t>
            </a:r>
          </a:p>
          <a:p>
            <a:pPr marL="685800" marR="0" lvl="1"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b="1" dirty="0">
                <a:gradFill>
                  <a:gsLst>
                    <a:gs pos="2917">
                      <a:schemeClr val="tx1"/>
                    </a:gs>
                    <a:gs pos="30000">
                      <a:schemeClr val="tx1"/>
                    </a:gs>
                  </a:gsLst>
                  <a:lin ang="5400000" scaled="0"/>
                </a:gradFill>
              </a:rPr>
              <a:t>Each micro service can be independently updated or scaled on demand.</a:t>
            </a:r>
          </a:p>
          <a:p>
            <a:pPr marL="685800" marR="0" lvl="1"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b="1" dirty="0">
                <a:gradFill>
                  <a:gsLst>
                    <a:gs pos="2917">
                      <a:schemeClr val="tx1"/>
                    </a:gs>
                    <a:gs pos="30000">
                      <a:schemeClr val="tx1"/>
                    </a:gs>
                  </a:gsLst>
                  <a:lin ang="5400000" scaled="0"/>
                </a:gradFill>
              </a:rPr>
              <a:t>Create a new operation that uses an existing available functionality. Ex. Finding square a given number.</a:t>
            </a: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200" b="1" i="0" dirty="0">
                <a:gradFill>
                  <a:gsLst>
                    <a:gs pos="2917">
                      <a:schemeClr val="tx1"/>
                    </a:gs>
                    <a:gs pos="30000">
                      <a:schemeClr val="tx1"/>
                    </a:gs>
                  </a:gsLst>
                  <a:lin ang="5400000" scaled="0"/>
                </a:gradFill>
              </a:rPr>
              <a:t>Compared to a monolithic application’s need for recompilation, redeployment, and so on, with possible downtime as a result.</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1" dirty="0">
              <a:gradFill>
                <a:gsLst>
                  <a:gs pos="2917">
                    <a:schemeClr val="tx1"/>
                  </a:gs>
                  <a:gs pos="30000">
                    <a:schemeClr val="tx1"/>
                  </a:gs>
                </a:gsLst>
                <a:lin ang="5400000" scaled="0"/>
              </a:gradFill>
            </a:endParaRPr>
          </a:p>
        </p:txBody>
      </p:sp>
      <p:sp>
        <p:nvSpPr>
          <p:cNvPr id="4" name="Slide Number Placeholder 3"/>
          <p:cNvSpPr>
            <a:spLocks noGrp="1"/>
          </p:cNvSpPr>
          <p:nvPr>
            <p:ph type="sldNum" sz="quarter" idx="5"/>
          </p:nvPr>
        </p:nvSpPr>
        <p:spPr/>
        <p:txBody>
          <a:bodyPr/>
          <a:lstStyle/>
          <a:p>
            <a:fld id="{AF54D4A6-3229-4F3B-96F5-7951DC14B2B9}" type="slidenum">
              <a:rPr lang="en-US" smtClean="0"/>
              <a:t>9</a:t>
            </a:fld>
            <a:endParaRPr lang="en-US"/>
          </a:p>
        </p:txBody>
      </p:sp>
    </p:spTree>
    <p:extLst>
      <p:ext uri="{BB962C8B-B14F-4D97-AF65-F5344CB8AC3E}">
        <p14:creationId xmlns:p14="http://schemas.microsoft.com/office/powerpoint/2010/main" val="42884541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Calculator </a:t>
            </a:r>
            <a:r>
              <a:rPr lang="en-US" sz="1200" b="1" dirty="0">
                <a:gradFill>
                  <a:gsLst>
                    <a:gs pos="2917">
                      <a:schemeClr val="tx1"/>
                    </a:gs>
                    <a:gs pos="30000">
                      <a:schemeClr val="tx1"/>
                    </a:gs>
                  </a:gsLst>
                  <a:lin ang="5400000" scaled="0"/>
                </a:gradFill>
              </a:rPr>
              <a:t>Microservices-based architecture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dirty="0">
              <a:gradFill>
                <a:gsLst>
                  <a:gs pos="2917">
                    <a:schemeClr val="tx1"/>
                  </a:gs>
                  <a:gs pos="30000">
                    <a:schemeClr val="tx1"/>
                  </a:gs>
                </a:gsLst>
                <a:lin ang="5400000" scaled="0"/>
              </a:gra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gradFill>
                  <a:gsLst>
                    <a:gs pos="2917">
                      <a:schemeClr val="tx1"/>
                    </a:gs>
                    <a:gs pos="30000">
                      <a:schemeClr val="tx1"/>
                    </a:gs>
                  </a:gsLst>
                  <a:lin ang="5400000" scaled="0"/>
                </a:gradFill>
                <a:latin typeface="Segoe UI Historic" panose="020B0502040204020203" pitchFamily="34" charset="0"/>
                <a:ea typeface="Segoe UI Historic" panose="020B0502040204020203" pitchFamily="34" charset="0"/>
                <a:cs typeface="Segoe UI Historic" panose="020B0502040204020203" pitchFamily="34" charset="0"/>
              </a:rPr>
              <a:t>The microservices paradigm builds the calculator application by constructing each operation offered by the calculator as a separate standalone service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dirty="0">
              <a:gradFill>
                <a:gsLst>
                  <a:gs pos="2917">
                    <a:schemeClr val="tx1"/>
                  </a:gs>
                  <a:gs pos="30000">
                    <a:schemeClr val="tx1"/>
                  </a:gs>
                </a:gsLst>
                <a:lin ang="5400000" scaled="0"/>
              </a:gra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gradFill>
                  <a:gsLst>
                    <a:gs pos="2917">
                      <a:schemeClr val="tx1"/>
                    </a:gs>
                    <a:gs pos="30000">
                      <a:schemeClr val="tx1"/>
                    </a:gs>
                  </a:gsLst>
                  <a:lin ang="5400000" scaled="0"/>
                </a:gradFill>
              </a:rPr>
              <a:t>This simplicity can help in various ways:</a:t>
            </a:r>
          </a:p>
          <a:p>
            <a:pPr marL="685800" marR="0" lvl="1"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b="1" dirty="0">
                <a:gradFill>
                  <a:gsLst>
                    <a:gs pos="2917">
                      <a:schemeClr val="tx1"/>
                    </a:gs>
                    <a:gs pos="30000">
                      <a:schemeClr val="tx1"/>
                    </a:gs>
                  </a:gsLst>
                  <a:lin ang="5400000" scaled="0"/>
                </a:gradFill>
              </a:rPr>
              <a:t>Enabling you to add many capabilities as required </a:t>
            </a:r>
          </a:p>
          <a:p>
            <a:pPr marL="685800" marR="0" lvl="1"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b="1" dirty="0">
                <a:gradFill>
                  <a:gsLst>
                    <a:gs pos="2917">
                      <a:schemeClr val="tx1"/>
                    </a:gs>
                    <a:gs pos="30000">
                      <a:schemeClr val="tx1"/>
                    </a:gs>
                  </a:gsLst>
                  <a:lin ang="5400000" scaled="0"/>
                </a:gradFill>
              </a:rPr>
              <a:t>Each micro service can be independently updated or scaled on demand.</a:t>
            </a:r>
          </a:p>
          <a:p>
            <a:pPr marL="685800" marR="0" lvl="1"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b="1" dirty="0">
                <a:gradFill>
                  <a:gsLst>
                    <a:gs pos="2917">
                      <a:schemeClr val="tx1"/>
                    </a:gs>
                    <a:gs pos="30000">
                      <a:schemeClr val="tx1"/>
                    </a:gs>
                  </a:gsLst>
                  <a:lin ang="5400000" scaled="0"/>
                </a:gradFill>
              </a:rPr>
              <a:t>Create a new operation that uses an existing available functionality. Ex. Finding square a given number.</a:t>
            </a: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200" b="1" i="0" dirty="0">
                <a:gradFill>
                  <a:gsLst>
                    <a:gs pos="2917">
                      <a:schemeClr val="tx1"/>
                    </a:gs>
                    <a:gs pos="30000">
                      <a:schemeClr val="tx1"/>
                    </a:gs>
                  </a:gsLst>
                  <a:lin ang="5400000" scaled="0"/>
                </a:gradFill>
              </a:rPr>
              <a:t>Compared to a monolithic application’s need for recompilation, redeployment, and so on, with possible downtime as a result.</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200" b="1" i="0" dirty="0">
              <a:gradFill>
                <a:gsLst>
                  <a:gs pos="2917">
                    <a:schemeClr val="tx1"/>
                  </a:gs>
                  <a:gs pos="30000">
                    <a:schemeClr val="tx1"/>
                  </a:gs>
                </a:gsLst>
                <a:lin ang="5400000" scaled="0"/>
              </a:gradFill>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0" dirty="0">
                <a:gradFill>
                  <a:gsLst>
                    <a:gs pos="2917">
                      <a:schemeClr val="tx1"/>
                    </a:gs>
                    <a:gs pos="30000">
                      <a:schemeClr val="tx1"/>
                    </a:gs>
                  </a:gsLst>
                  <a:lin ang="5400000" scaled="0"/>
                </a:gradFill>
              </a:rPr>
              <a:t>These microservices are deployed separately, and each performs a single function. </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1" dirty="0">
              <a:gradFill>
                <a:gsLst>
                  <a:gs pos="2917">
                    <a:schemeClr val="tx1"/>
                  </a:gs>
                  <a:gs pos="30000">
                    <a:schemeClr val="tx1"/>
                  </a:gs>
                </a:gsLst>
                <a:lin ang="5400000" scaled="0"/>
              </a:gradFill>
            </a:endParaRPr>
          </a:p>
        </p:txBody>
      </p:sp>
      <p:sp>
        <p:nvSpPr>
          <p:cNvPr id="4" name="Slide Number Placeholder 3"/>
          <p:cNvSpPr>
            <a:spLocks noGrp="1"/>
          </p:cNvSpPr>
          <p:nvPr>
            <p:ph type="sldNum" sz="quarter" idx="5"/>
          </p:nvPr>
        </p:nvSpPr>
        <p:spPr/>
        <p:txBody>
          <a:bodyPr/>
          <a:lstStyle/>
          <a:p>
            <a:fld id="{AF54D4A6-3229-4F3B-96F5-7951DC14B2B9}" type="slidenum">
              <a:rPr lang="en-US" smtClean="0"/>
              <a:t>10</a:t>
            </a:fld>
            <a:endParaRPr lang="en-US"/>
          </a:p>
        </p:txBody>
      </p:sp>
    </p:spTree>
    <p:extLst>
      <p:ext uri="{BB962C8B-B14F-4D97-AF65-F5344CB8AC3E}">
        <p14:creationId xmlns:p14="http://schemas.microsoft.com/office/powerpoint/2010/main" val="88915748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3.xml"/><Relationship Id="rId4" Type="http://schemas.openxmlformats.org/officeDocument/2006/relationships/image" Target="../media/image9.emf"/></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Master" Target="../slideMasters/slideMaster3.xml"/><Relationship Id="rId4" Type="http://schemas.openxmlformats.org/officeDocument/2006/relationships/image" Target="../media/image14.jp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Master" Target="../slideMasters/slideMaster3.xml"/><Relationship Id="rId4" Type="http://schemas.openxmlformats.org/officeDocument/2006/relationships/image" Target="../media/image18.jpg"/></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9.emf"/><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Master" Target="../slideMasters/slideMaster4.xml"/><Relationship Id="rId4" Type="http://schemas.openxmlformats.org/officeDocument/2006/relationships/image" Target="../media/image14.jp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Master" Target="../slideMasters/slideMaster4.xml"/><Relationship Id="rId4" Type="http://schemas.openxmlformats.org/officeDocument/2006/relationships/image" Target="../media/image18.jpg"/></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8" name="Picture 7" descr="A group of young people, students,  looking at a computer&#10;">
            <a:extLst>
              <a:ext uri="{FF2B5EF4-FFF2-40B4-BE49-F238E27FC236}">
                <a16:creationId xmlns:a16="http://schemas.microsoft.com/office/drawing/2014/main" id="{5AA75CBB-8F34-43C9-991C-DAF5E5D2D167}"/>
              </a:ext>
            </a:extLst>
          </p:cNvPr>
          <p:cNvPicPr>
            <a:picLocks noChangeAspect="1"/>
          </p:cNvPicPr>
          <p:nvPr userDrawn="1"/>
        </p:nvPicPr>
        <p:blipFill rotWithShape="1">
          <a:blip r:embed="rId3"/>
          <a:srcRect l="14560" r="18791"/>
          <a:stretch/>
        </p:blipFill>
        <p:spPr bwMode="auto">
          <a:xfrm>
            <a:off x="5334000" y="0"/>
            <a:ext cx="6858000" cy="6858000"/>
          </a:xfrm>
          <a:prstGeom prst="rect">
            <a:avLst/>
          </a:prstGeom>
        </p:spPr>
      </p:pic>
    </p:spTree>
    <p:extLst>
      <p:ext uri="{BB962C8B-B14F-4D97-AF65-F5344CB8AC3E}">
        <p14:creationId xmlns:p14="http://schemas.microsoft.com/office/powerpoint/2010/main" val="12568246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6070262"/>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64825458"/>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00076556"/>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680384420"/>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04289880"/>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977259870"/>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noChangeAspect="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959184906"/>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37611799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3942464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9558707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8" name="Picture 7" descr="A group of young people, students,  looking at a computer">
            <a:extLst>
              <a:ext uri="{FF2B5EF4-FFF2-40B4-BE49-F238E27FC236}">
                <a16:creationId xmlns:a16="http://schemas.microsoft.com/office/drawing/2014/main" id="{1285F101-84E7-425B-BE07-D20731937218}"/>
              </a:ext>
            </a:extLst>
          </p:cNvPr>
          <p:cNvPicPr>
            <a:picLocks noChangeAspect="1"/>
          </p:cNvPicPr>
          <p:nvPr userDrawn="1"/>
        </p:nvPicPr>
        <p:blipFill rotWithShape="1">
          <a:blip r:embed="rId3"/>
          <a:srcRect l="14560" r="18791"/>
          <a:stretch/>
        </p:blipFill>
        <p:spPr bwMode="auto">
          <a:xfrm>
            <a:off x="5334000" y="0"/>
            <a:ext cx="6858000" cy="6858000"/>
          </a:xfrm>
          <a:prstGeom prst="rect">
            <a:avLst/>
          </a:prstGeom>
        </p:spPr>
      </p:pic>
    </p:spTree>
    <p:extLst>
      <p:ext uri="{BB962C8B-B14F-4D97-AF65-F5344CB8AC3E}">
        <p14:creationId xmlns:p14="http://schemas.microsoft.com/office/powerpoint/2010/main" val="1040302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1388392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1435120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9671344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801835"/>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12932845"/>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b="1"/>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41394908"/>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779057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1898179626"/>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8" name="Picture 7" descr="A group of young people, students,  looking at a computer&#10;">
            <a:extLst>
              <a:ext uri="{FF2B5EF4-FFF2-40B4-BE49-F238E27FC236}">
                <a16:creationId xmlns:a16="http://schemas.microsoft.com/office/drawing/2014/main" id="{5AA75CBB-8F34-43C9-991C-DAF5E5D2D167}"/>
              </a:ext>
            </a:extLst>
          </p:cNvPr>
          <p:cNvPicPr>
            <a:picLocks noChangeAspect="1"/>
          </p:cNvPicPr>
          <p:nvPr userDrawn="1"/>
        </p:nvPicPr>
        <p:blipFill rotWithShape="1">
          <a:blip r:embed="rId2"/>
          <a:srcRect l="14560" r="18791"/>
          <a:stretch/>
        </p:blipFill>
        <p:spPr bwMode="auto">
          <a:xfrm>
            <a:off x="5334000" y="0"/>
            <a:ext cx="6858000" cy="6858000"/>
          </a:xfrm>
          <a:prstGeom prst="rect">
            <a:avLst/>
          </a:prstGeom>
        </p:spPr>
      </p:pic>
      <p:pic>
        <p:nvPicPr>
          <p:cNvPr id="6" name="MS logo gray - EMF" descr="Microsoft logo, gray text version">
            <a:extLst>
              <a:ext uri="{FF2B5EF4-FFF2-40B4-BE49-F238E27FC236}">
                <a16:creationId xmlns:a16="http://schemas.microsoft.com/office/drawing/2014/main" id="{606C7DA6-3E58-4BAA-9E2E-EA46ED5F1820}"/>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4091489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8" name="Picture 7" descr="A group of young people, students,  looking at a computer">
            <a:extLst>
              <a:ext uri="{FF2B5EF4-FFF2-40B4-BE49-F238E27FC236}">
                <a16:creationId xmlns:a16="http://schemas.microsoft.com/office/drawing/2014/main" id="{1285F101-84E7-425B-BE07-D20731937218}"/>
              </a:ext>
            </a:extLst>
          </p:cNvPr>
          <p:cNvPicPr>
            <a:picLocks noChangeAspect="1"/>
          </p:cNvPicPr>
          <p:nvPr userDrawn="1"/>
        </p:nvPicPr>
        <p:blipFill rotWithShape="1">
          <a:blip r:embed="rId2"/>
          <a:srcRect l="14560" r="18791"/>
          <a:stretch/>
        </p:blipFill>
        <p:spPr bwMode="auto">
          <a:xfrm>
            <a:off x="5334000" y="0"/>
            <a:ext cx="6858000" cy="6858000"/>
          </a:xfrm>
          <a:prstGeom prst="rect">
            <a:avLst/>
          </a:prstGeom>
        </p:spPr>
      </p:pic>
      <p:pic>
        <p:nvPicPr>
          <p:cNvPr id="6" name="MS logo white - EMF" descr="Microsoft logo white text version">
            <a:extLst>
              <a:ext uri="{FF2B5EF4-FFF2-40B4-BE49-F238E27FC236}">
                <a16:creationId xmlns:a16="http://schemas.microsoft.com/office/drawing/2014/main" id="{752F7F94-9231-4E4A-AA40-FA537E6B0D74}"/>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593613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30528801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11527229-DBED-4F7D-9D9A-03EC2258F26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411737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6868369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lide wiith photo_black text">
    <p:bg>
      <p:bgRef idx="1001">
        <a:schemeClr val="bg1"/>
      </p:bgRef>
    </p:bg>
    <p:spTree>
      <p:nvGrpSpPr>
        <p:cNvPr id="1" name=""/>
        <p:cNvGrpSpPr/>
        <p:nvPr/>
      </p:nvGrpSpPr>
      <p:grpSpPr>
        <a:xfrm>
          <a:off x="0" y="0"/>
          <a:ext cx="0" cy="0"/>
          <a:chOff x="0" y="0"/>
          <a:chExt cx="0" cy="0"/>
        </a:xfrm>
      </p:grpSpPr>
      <p:pic>
        <p:nvPicPr>
          <p:cNvPr id="3" name="Picture 2" descr="A person sitting at a table in front of a window using a pen on a Surface Book folded into tablet mode.&#10;">
            <a:extLst>
              <a:ext uri="{FF2B5EF4-FFF2-40B4-BE49-F238E27FC236}">
                <a16:creationId xmlns:a16="http://schemas.microsoft.com/office/drawing/2014/main" id="{C4F23456-CF30-4F8E-B7F9-2458DD633470}"/>
              </a:ext>
            </a:extLst>
          </p:cNvPr>
          <p:cNvPicPr>
            <a:picLocks noChangeAspect="1"/>
          </p:cNvPicPr>
          <p:nvPr userDrawn="1"/>
        </p:nvPicPr>
        <p:blipFill rotWithShape="1">
          <a:blip r:embed="rId2"/>
          <a:srcRect b="573"/>
          <a:stretch/>
        </p:blipFill>
        <p:spPr bwMode="auto">
          <a:xfrm>
            <a:off x="0" y="0"/>
            <a:ext cx="12192000" cy="6858000"/>
          </a:xfrm>
          <a:prstGeom prst="rect">
            <a:avLst/>
          </a:prstGeom>
        </p:spPr>
      </p:pic>
      <p:pic>
        <p:nvPicPr>
          <p:cNvPr id="6" name="MS logo gray - EMF" descr="Microsoft logo, gray text version">
            <a:extLst>
              <a:ext uri="{FF2B5EF4-FFF2-40B4-BE49-F238E27FC236}">
                <a16:creationId xmlns:a16="http://schemas.microsoft.com/office/drawing/2014/main" id="{3CC725DE-C7B6-4C58-AD2C-FED56896EFC4}"/>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600" spc="-50" baseline="0">
                <a:gradFill>
                  <a:gsLst>
                    <a:gs pos="21764">
                      <a:srgbClr val="1A1A1A"/>
                    </a:gs>
                    <a:gs pos="12500">
                      <a:srgbClr val="1A1A1A"/>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084064" cy="307777"/>
          </a:xfrm>
          <a:noFill/>
        </p:spPr>
        <p:txBody>
          <a:bodyPr wrap="square" lIns="0" tIns="0" rIns="0" bIns="0">
            <a:spAutoFit/>
          </a:bodyPr>
          <a:lstStyle>
            <a:lvl1pPr marL="0" indent="0">
              <a:spcBef>
                <a:spcPts val="0"/>
              </a:spcBef>
              <a:buNone/>
              <a:defRPr sz="2000"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3460009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wiith photo_white text">
    <p:spTree>
      <p:nvGrpSpPr>
        <p:cNvPr id="1" name=""/>
        <p:cNvGrpSpPr/>
        <p:nvPr/>
      </p:nvGrpSpPr>
      <p:grpSpPr>
        <a:xfrm>
          <a:off x="0" y="0"/>
          <a:ext cx="0" cy="0"/>
          <a:chOff x="0" y="0"/>
          <a:chExt cx="0" cy="0"/>
        </a:xfrm>
      </p:grpSpPr>
      <p:pic>
        <p:nvPicPr>
          <p:cNvPr id="4" name="Picture 3" descr="A man and woman standing in the dark, smiling, holding up a phone taking a 'selfie&quot; photo.&#10;">
            <a:extLst>
              <a:ext uri="{FF2B5EF4-FFF2-40B4-BE49-F238E27FC236}">
                <a16:creationId xmlns:a16="http://schemas.microsoft.com/office/drawing/2014/main" id="{0FDB5818-845D-4D59-92EA-7FEEAB84EE00}"/>
              </a:ext>
            </a:extLst>
          </p:cNvPr>
          <p:cNvPicPr>
            <a:picLocks noChangeAspect="1"/>
          </p:cNvPicPr>
          <p:nvPr userDrawn="1"/>
        </p:nvPicPr>
        <p:blipFill rotWithShape="1">
          <a:blip r:embed="rId2"/>
          <a:srcRect t="3580" b="12046"/>
          <a:stretch/>
        </p:blipFill>
        <p:spPr bwMode="auto">
          <a:xfrm>
            <a:off x="0" y="0"/>
            <a:ext cx="12192000" cy="6858000"/>
          </a:xfrm>
          <a:prstGeom prst="rect">
            <a:avLst/>
          </a:prstGeom>
        </p:spPr>
      </p:pic>
      <p:sp>
        <p:nvSpPr>
          <p:cNvPr id="9" name="Title 1"/>
          <p:cNvSpPr>
            <a:spLocks noGrp="1"/>
          </p:cNvSpPr>
          <p:nvPr>
            <p:ph type="title" hasCustomPrompt="1"/>
          </p:nvPr>
        </p:nvSpPr>
        <p:spPr bwMode="white">
          <a:xfrm>
            <a:off x="584635" y="2425780"/>
            <a:ext cx="5083629" cy="1107996"/>
          </a:xfrm>
          <a:noFill/>
        </p:spPr>
        <p:txBody>
          <a:bodyPr wrap="square" lIns="0" tIns="0" rIns="0" bIns="0" anchor="b" anchorCtr="0">
            <a:spAutoFit/>
          </a:bodyPr>
          <a:lstStyle>
            <a:lvl1pPr>
              <a:defRPr sz="3600" spc="-50" baseline="0">
                <a:gradFill>
                  <a:gsLst>
                    <a:gs pos="53365">
                      <a:srgbClr val="FFFFFF"/>
                    </a:gs>
                    <a:gs pos="21764">
                      <a:srgbClr val="FFFFFF"/>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bwMode="white">
          <a:xfrm>
            <a:off x="584200" y="3962400"/>
            <a:ext cx="5084064" cy="307777"/>
          </a:xfrm>
          <a:noFill/>
        </p:spPr>
        <p:txBody>
          <a:bodyPr wrap="square" lIns="0" tIns="0" rIns="0" bIns="0">
            <a:spAutoFit/>
          </a:bodyPr>
          <a:lstStyle>
            <a:lvl1pPr marL="0" indent="0">
              <a:spcBef>
                <a:spcPts val="0"/>
              </a:spcBef>
              <a:buNone/>
              <a:defRPr sz="2000" spc="0" baseline="0">
                <a:gradFill>
                  <a:gsLst>
                    <a:gs pos="53365">
                      <a:srgbClr val="FFFFFF"/>
                    </a:gs>
                    <a:gs pos="21764">
                      <a:srgbClr val="FFFFFF"/>
                    </a:gs>
                  </a:gsLst>
                  <a:lin ang="5400000" scaled="0"/>
                </a:gradFill>
                <a:latin typeface="+mn-lt"/>
                <a:cs typeface="Segoe UI" panose="020B0502040204020203" pitchFamily="34" charset="0"/>
              </a:defRPr>
            </a:lvl1pPr>
          </a:lstStyle>
          <a:p>
            <a:pPr lvl="0"/>
            <a:r>
              <a:rPr lang="en-US" dirty="0"/>
              <a:t>Speaker name or subtitle text</a:t>
            </a:r>
          </a:p>
        </p:txBody>
      </p:sp>
      <p:pic>
        <p:nvPicPr>
          <p:cNvPr id="6" name="MS logo white - EMF" descr="Microsoft logo white text version">
            <a:extLst>
              <a:ext uri="{FF2B5EF4-FFF2-40B4-BE49-F238E27FC236}">
                <a16:creationId xmlns:a16="http://schemas.microsoft.com/office/drawing/2014/main" id="{AA220987-CAF7-45F3-B22A-77038A8D8133}"/>
              </a:ext>
            </a:extLst>
          </p:cNvPr>
          <p:cNvPicPr>
            <a:picLocks noChangeAspect="1"/>
          </p:cNvPicPr>
          <p:nvPr userDrawn="1"/>
        </p:nvPicPr>
        <p:blipFill>
          <a:blip r:embed="rId3"/>
          <a:stretch>
            <a:fillRect/>
          </a:stretch>
        </p:blipFill>
        <p:spPr bwMode="black">
          <a:xfrm>
            <a:off x="585216" y="585788"/>
            <a:ext cx="1366245" cy="292608"/>
          </a:xfrm>
          <a:prstGeom prst="rect">
            <a:avLst/>
          </a:prstGeom>
        </p:spPr>
      </p:pic>
    </p:spTree>
    <p:extLst>
      <p:ext uri="{BB962C8B-B14F-4D97-AF65-F5344CB8AC3E}">
        <p14:creationId xmlns:p14="http://schemas.microsoft.com/office/powerpoint/2010/main" val="3159350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74528113"/>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94706078"/>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60773406"/>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84350045"/>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45885457"/>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40141888"/>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6549529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931481418"/>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99871376"/>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150696969"/>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806079506"/>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17399880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3688632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14613808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2417125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6502756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716574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wiith photo_black text">
    <p:spTree>
      <p:nvGrpSpPr>
        <p:cNvPr id="1" name=""/>
        <p:cNvGrpSpPr/>
        <p:nvPr/>
      </p:nvGrpSpPr>
      <p:grpSpPr>
        <a:xfrm>
          <a:off x="0" y="0"/>
          <a:ext cx="0" cy="0"/>
          <a:chOff x="0" y="0"/>
          <a:chExt cx="0" cy="0"/>
        </a:xfrm>
      </p:grpSpPr>
      <p:pic>
        <p:nvPicPr>
          <p:cNvPr id="3" name="Picture 2" descr="A person sitting at a table in front of a window using a pen on a Surface Book folded into tablet mode.&#10;">
            <a:extLst>
              <a:ext uri="{FF2B5EF4-FFF2-40B4-BE49-F238E27FC236}">
                <a16:creationId xmlns:a16="http://schemas.microsoft.com/office/drawing/2014/main" id="{C4F23456-CF30-4F8E-B7F9-2458DD633470}"/>
              </a:ext>
            </a:extLst>
          </p:cNvPr>
          <p:cNvPicPr>
            <a:picLocks noChangeAspect="1"/>
          </p:cNvPicPr>
          <p:nvPr userDrawn="1"/>
        </p:nvPicPr>
        <p:blipFill rotWithShape="1">
          <a:blip r:embed="rId2"/>
          <a:srcRect b="573"/>
          <a:stretch/>
        </p:blipFill>
        <p:spPr bwMode="auto">
          <a:xfrm>
            <a:off x="0" y="0"/>
            <a:ext cx="12192000" cy="6858000"/>
          </a:xfrm>
          <a:prstGeom prst="rect">
            <a:avLst/>
          </a:prstGeom>
        </p:spPr>
      </p:pic>
      <p:pic>
        <p:nvPicPr>
          <p:cNvPr id="6" name="MS logo gray - EMF" descr="Microsoft logo, gray text version">
            <a:extLst>
              <a:ext uri="{FF2B5EF4-FFF2-40B4-BE49-F238E27FC236}">
                <a16:creationId xmlns:a16="http://schemas.microsoft.com/office/drawing/2014/main" id="{3CC725DE-C7B6-4C58-AD2C-FED56896EFC4}"/>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600" spc="-50" baseline="0">
                <a:gradFill>
                  <a:gsLst>
                    <a:gs pos="21764">
                      <a:srgbClr val="1A1A1A"/>
                    </a:gs>
                    <a:gs pos="12500">
                      <a:srgbClr val="1A1A1A"/>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084064" cy="307777"/>
          </a:xfrm>
          <a:noFill/>
        </p:spPr>
        <p:txBody>
          <a:bodyPr wrap="square" lIns="0" tIns="0" rIns="0" bIns="0">
            <a:spAutoFit/>
          </a:bodyPr>
          <a:lstStyle>
            <a:lvl1pPr marL="0" indent="0">
              <a:spcBef>
                <a:spcPts val="0"/>
              </a:spcBef>
              <a:buNone/>
              <a:defRPr sz="2000"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20983346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2093403"/>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0680103"/>
      </p:ext>
    </p:extLst>
  </p:cSld>
  <p:clrMapOvr>
    <a:overrideClrMapping bg1="lt1" tx1="dk1" bg2="lt2" tx2="dk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12562624"/>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6" name="MS logo gray - EMF" descr="Microsoft logo, gray text version">
            <a:extLst>
              <a:ext uri="{FF2B5EF4-FFF2-40B4-BE49-F238E27FC236}">
                <a16:creationId xmlns:a16="http://schemas.microsoft.com/office/drawing/2014/main" id="{6EB48F5B-FA46-418B-8BEE-9F0C23C84A52}"/>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4579271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833038121"/>
      </p:ext>
    </p:extLst>
  </p:cSld>
  <p:clrMapOvr>
    <a:masterClrMapping/>
  </p:clrMapOvr>
  <p:transition>
    <p:fade/>
  </p:transition>
  <p:extLst mod="1">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lumMod val="50000"/>
          </a:schemeClr>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1" y="2532448"/>
            <a:ext cx="9630389" cy="1793104"/>
          </a:xfrm>
          <a:noFill/>
        </p:spPr>
        <p:txBody>
          <a:bodyPr lIns="0" tIns="0" rIns="0" bIns="182880" anchor="b" anchorCtr="0"/>
          <a:lstStyle>
            <a:lvl1pPr>
              <a:defRPr sz="4705" strike="noStrike" spc="-49" baseline="0">
                <a:solidFill>
                  <a:schemeClr val="bg1"/>
                </a:solidFill>
              </a:defRPr>
            </a:lvl1pPr>
          </a:lstStyle>
          <a:p>
            <a:r>
              <a:rPr lang="en-US" dirty="0"/>
              <a:t>Microsoft Azure Discovery Day </a:t>
            </a:r>
            <a:br>
              <a:rPr lang="en-US" dirty="0"/>
            </a:br>
            <a:r>
              <a:rPr lang="en-US" dirty="0"/>
              <a:t>Presentation title goes here</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
        <p:nvSpPr>
          <p:cNvPr id="8" name="Text Placeholder 10">
            <a:extLst>
              <a:ext uri="{FF2B5EF4-FFF2-40B4-BE49-F238E27FC236}">
                <a16:creationId xmlns:a16="http://schemas.microsoft.com/office/drawing/2014/main" id="{5E9C4516-26FA-2F40-A2E5-1BD96936FD8E}"/>
              </a:ext>
            </a:extLst>
          </p:cNvPr>
          <p:cNvSpPr>
            <a:spLocks noGrp="1"/>
          </p:cNvSpPr>
          <p:nvPr>
            <p:ph type="body" sz="quarter" idx="16" hasCustomPrompt="1"/>
          </p:nvPr>
        </p:nvSpPr>
        <p:spPr>
          <a:xfrm>
            <a:off x="464841" y="5669516"/>
            <a:ext cx="9609045" cy="724246"/>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dirty="0"/>
              <a:t>Speaker name</a:t>
            </a:r>
          </a:p>
          <a:p>
            <a:pPr lvl="1"/>
            <a:r>
              <a:rPr lang="en-US" dirty="0"/>
              <a:t>Date</a:t>
            </a:r>
          </a:p>
        </p:txBody>
      </p:sp>
    </p:spTree>
    <p:extLst>
      <p:ext uri="{BB962C8B-B14F-4D97-AF65-F5344CB8AC3E}">
        <p14:creationId xmlns:p14="http://schemas.microsoft.com/office/powerpoint/2010/main" val="41076700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2_Title Slide 2">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1" y="2532448"/>
            <a:ext cx="9630389" cy="1793104"/>
          </a:xfrm>
          <a:noFill/>
        </p:spPr>
        <p:txBody>
          <a:bodyPr lIns="0" tIns="0" rIns="0" bIns="182880" anchor="b" anchorCtr="0"/>
          <a:lstStyle>
            <a:lvl1pPr>
              <a:defRPr sz="4705" strike="noStrike" spc="-49" baseline="0">
                <a:solidFill>
                  <a:schemeClr val="bg1"/>
                </a:solidFill>
              </a:defRPr>
            </a:lvl1pPr>
          </a:lstStyle>
          <a:p>
            <a:r>
              <a:rPr lang="en-US" dirty="0"/>
              <a:t>Microsoft Azure Discovery Day </a:t>
            </a:r>
            <a:br>
              <a:rPr lang="en-US" dirty="0"/>
            </a:br>
            <a:r>
              <a:rPr lang="en-US" dirty="0"/>
              <a:t>Presentation title goes here</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
        <p:nvSpPr>
          <p:cNvPr id="8" name="Text Placeholder 10">
            <a:extLst>
              <a:ext uri="{FF2B5EF4-FFF2-40B4-BE49-F238E27FC236}">
                <a16:creationId xmlns:a16="http://schemas.microsoft.com/office/drawing/2014/main" id="{A462A60B-A69E-F345-8342-7A4E3F4B69A9}"/>
              </a:ext>
            </a:extLst>
          </p:cNvPr>
          <p:cNvSpPr>
            <a:spLocks noGrp="1"/>
          </p:cNvSpPr>
          <p:nvPr>
            <p:ph type="body" sz="quarter" idx="16" hasCustomPrompt="1"/>
          </p:nvPr>
        </p:nvSpPr>
        <p:spPr>
          <a:xfrm>
            <a:off x="464841" y="5669516"/>
            <a:ext cx="9609045" cy="724246"/>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dirty="0"/>
              <a:t>Speaker name</a:t>
            </a:r>
          </a:p>
          <a:p>
            <a:pPr lvl="1"/>
            <a:r>
              <a:rPr lang="en-US" dirty="0"/>
              <a:t>Date</a:t>
            </a:r>
          </a:p>
        </p:txBody>
      </p:sp>
    </p:spTree>
    <p:extLst>
      <p:ext uri="{BB962C8B-B14F-4D97-AF65-F5344CB8AC3E}">
        <p14:creationId xmlns:p14="http://schemas.microsoft.com/office/powerpoint/2010/main" val="392730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rgbClr val="000000"/>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90E109D4-FCAE-9E4E-BE34-A1608AE5398C}"/>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516851" y="106167"/>
            <a:ext cx="6664774" cy="6665720"/>
          </a:xfrm>
          <a:prstGeom prst="rect">
            <a:avLst/>
          </a:prstGeom>
        </p:spPr>
      </p:pic>
      <p:sp>
        <p:nvSpPr>
          <p:cNvPr id="13" name="Title 1">
            <a:extLst>
              <a:ext uri="{FF2B5EF4-FFF2-40B4-BE49-F238E27FC236}">
                <a16:creationId xmlns:a16="http://schemas.microsoft.com/office/drawing/2014/main" id="{B75096FF-13CC-0248-B6F1-88D5C0332823}"/>
              </a:ext>
            </a:extLst>
          </p:cNvPr>
          <p:cNvSpPr>
            <a:spLocks noGrp="1"/>
          </p:cNvSpPr>
          <p:nvPr>
            <p:ph type="title" hasCustomPrompt="1"/>
          </p:nvPr>
        </p:nvSpPr>
        <p:spPr>
          <a:xfrm>
            <a:off x="431183" y="2602180"/>
            <a:ext cx="6564802" cy="1653640"/>
          </a:xfrm>
          <a:noFill/>
        </p:spPr>
        <p:txBody>
          <a:bodyPr lIns="0" tIns="0" rIns="0" bIns="182880" anchor="b" anchorCtr="0"/>
          <a:lstStyle>
            <a:lvl1pPr>
              <a:defRPr sz="4902" strike="noStrike" spc="-49" baseline="0">
                <a:solidFill>
                  <a:schemeClr val="tx2"/>
                </a:solidFill>
              </a:defRPr>
            </a:lvl1pPr>
          </a:lstStyle>
          <a:p>
            <a:r>
              <a:rPr lang="en-US" dirty="0"/>
              <a:t>Microsoft Azure </a:t>
            </a:r>
            <a:br>
              <a:rPr lang="en-US" dirty="0"/>
            </a:br>
            <a:r>
              <a:rPr lang="en-US" dirty="0"/>
              <a:t>Discovery Day</a:t>
            </a:r>
          </a:p>
        </p:txBody>
      </p:sp>
      <p:pic>
        <p:nvPicPr>
          <p:cNvPr id="6" name="Picture 5">
            <a:extLst>
              <a:ext uri="{FF2B5EF4-FFF2-40B4-BE49-F238E27FC236}">
                <a16:creationId xmlns:a16="http://schemas.microsoft.com/office/drawing/2014/main" id="{414E37FF-12F6-394D-83D1-D72C5CB1EF3A}"/>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Tree>
    <p:extLst>
      <p:ext uri="{BB962C8B-B14F-4D97-AF65-F5344CB8AC3E}">
        <p14:creationId xmlns:p14="http://schemas.microsoft.com/office/powerpoint/2010/main" val="1709845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p:spPr>
        <p:txBody>
          <a:bodyPr lIns="0" tIns="0" rIns="0" bIns="0"/>
          <a:lstStyle>
            <a:lvl1pPr>
              <a:defRPr sz="1765" spc="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229843" y="1168943"/>
            <a:ext cx="3837818" cy="3786998"/>
          </a:xfr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dirty="0"/>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1546406789"/>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55995" y="1922802"/>
            <a:ext cx="11306469" cy="603538"/>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93" indent="0">
              <a:buNone/>
              <a:defRPr/>
            </a:lvl3pPr>
            <a:lvl4pPr marL="672290" indent="0">
              <a:buNone/>
              <a:defRPr/>
            </a:lvl4pPr>
            <a:lvl5pPr marL="896386" indent="0">
              <a:buNone/>
              <a:defRPr/>
            </a:lvl5pPr>
          </a:lstStyle>
          <a:p>
            <a:pPr lvl="0"/>
            <a:r>
              <a:rPr lang="en-US" dirty="0"/>
              <a:t>Large: subhead Segoe UI </a:t>
            </a:r>
            <a:r>
              <a:rPr lang="en-US" dirty="0" err="1"/>
              <a:t>Semibold</a:t>
            </a:r>
            <a:r>
              <a:rPr lang="en-US" dirty="0"/>
              <a:t> 20/24</a:t>
            </a:r>
          </a:p>
          <a:p>
            <a:pPr lvl="1"/>
            <a:r>
              <a:rPr lang="en-US" dirty="0"/>
              <a:t>Large: subhead Segoe UI Regular 20/24</a:t>
            </a:r>
          </a:p>
        </p:txBody>
      </p:sp>
      <p:sp>
        <p:nvSpPr>
          <p:cNvPr id="5" name="Text Placeholder 4"/>
          <p:cNvSpPr>
            <a:spLocks noGrp="1"/>
          </p:cNvSpPr>
          <p:nvPr>
            <p:ph type="body" sz="quarter" idx="11" hasCustomPrompt="1"/>
          </p:nvPr>
        </p:nvSpPr>
        <p:spPr>
          <a:xfrm>
            <a:off x="455995" y="3151388"/>
            <a:ext cx="11306469" cy="443839"/>
          </a:xfr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chemeClr val="tx1"/>
                </a:solidFill>
              </a:defRPr>
            </a:lvl2pPr>
            <a:lvl3pPr marL="448193" indent="0">
              <a:buNone/>
              <a:defRPr/>
            </a:lvl3pPr>
            <a:lvl4pPr marL="672290" indent="0">
              <a:buNone/>
              <a:defRPr/>
            </a:lvl4pPr>
            <a:lvl5pPr marL="896386" indent="0">
              <a:buNone/>
              <a:defRPr/>
            </a:lvl5pPr>
          </a:lstStyle>
          <a:p>
            <a:pPr lvl="0"/>
            <a:r>
              <a:rPr lang="en-US" dirty="0"/>
              <a:t>Medium: paragraph title Segoe UI </a:t>
            </a:r>
            <a:r>
              <a:rPr lang="en-US" dirty="0" err="1"/>
              <a:t>Semibold</a:t>
            </a:r>
            <a:r>
              <a:rPr lang="en-US" dirty="0"/>
              <a:t> 14/18</a:t>
            </a:r>
          </a:p>
          <a:p>
            <a:pPr lvl="1"/>
            <a:r>
              <a:rPr lang="en-US" dirty="0"/>
              <a:t>Body copy Segoe UI Regular 14/18</a:t>
            </a:r>
          </a:p>
        </p:txBody>
      </p:sp>
      <p:sp>
        <p:nvSpPr>
          <p:cNvPr id="7" name="Text Placeholder 6"/>
          <p:cNvSpPr>
            <a:spLocks noGrp="1"/>
          </p:cNvSpPr>
          <p:nvPr>
            <p:ph type="body" sz="quarter" idx="12" hasCustomPrompt="1"/>
          </p:nvPr>
        </p:nvSpPr>
        <p:spPr>
          <a:xfrm>
            <a:off x="455995" y="4352947"/>
            <a:ext cx="11306469" cy="331946"/>
          </a:xfr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chemeClr val="tx1"/>
                </a:solidFill>
              </a:defRPr>
            </a:lvl2pPr>
            <a:lvl3pPr marL="448193" indent="0">
              <a:buNone/>
              <a:defRPr/>
            </a:lvl3pPr>
            <a:lvl4pPr marL="672290" indent="0">
              <a:buNone/>
              <a:defRPr/>
            </a:lvl4pPr>
            <a:lvl5pPr marL="0" indent="0">
              <a:lnSpc>
                <a:spcPct val="100000"/>
              </a:lnSpc>
              <a:buNone/>
              <a:defRPr/>
            </a:lvl5pPr>
          </a:lstStyle>
          <a:p>
            <a:pPr lvl="4"/>
            <a:r>
              <a:rPr lang="en-US" dirty="0"/>
              <a:t>Small caption: Segoe UI Bold 10/12</a:t>
            </a:r>
          </a:p>
          <a:p>
            <a:pPr lvl="1"/>
            <a:r>
              <a:rPr lang="en-US" dirty="0"/>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3733292948"/>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wiith photo_white text">
    <p:bg>
      <p:bgRef idx="1001">
        <a:schemeClr val="bg2"/>
      </p:bgRef>
    </p:bg>
    <p:spTree>
      <p:nvGrpSpPr>
        <p:cNvPr id="1" name=""/>
        <p:cNvGrpSpPr/>
        <p:nvPr/>
      </p:nvGrpSpPr>
      <p:grpSpPr>
        <a:xfrm>
          <a:off x="0" y="0"/>
          <a:ext cx="0" cy="0"/>
          <a:chOff x="0" y="0"/>
          <a:chExt cx="0" cy="0"/>
        </a:xfrm>
      </p:grpSpPr>
      <p:pic>
        <p:nvPicPr>
          <p:cNvPr id="4" name="Picture 3" descr="A man and woman standing in the dark, smiling, holding up a phone taking a 'selfie&quot; photo.&#10;">
            <a:extLst>
              <a:ext uri="{FF2B5EF4-FFF2-40B4-BE49-F238E27FC236}">
                <a16:creationId xmlns:a16="http://schemas.microsoft.com/office/drawing/2014/main" id="{0FDB5818-845D-4D59-92EA-7FEEAB84EE00}"/>
              </a:ext>
            </a:extLst>
          </p:cNvPr>
          <p:cNvPicPr>
            <a:picLocks noChangeAspect="1"/>
          </p:cNvPicPr>
          <p:nvPr userDrawn="1"/>
        </p:nvPicPr>
        <p:blipFill rotWithShape="1">
          <a:blip r:embed="rId2"/>
          <a:srcRect t="3580" b="12046"/>
          <a:stretch/>
        </p:blipFill>
        <p:spPr bwMode="auto">
          <a:xfrm>
            <a:off x="0" y="0"/>
            <a:ext cx="12192000" cy="6858000"/>
          </a:xfrm>
          <a:prstGeom prst="rect">
            <a:avLst/>
          </a:prstGeom>
        </p:spPr>
      </p:pic>
      <p:sp>
        <p:nvSpPr>
          <p:cNvPr id="9" name="Title 1"/>
          <p:cNvSpPr>
            <a:spLocks noGrp="1"/>
          </p:cNvSpPr>
          <p:nvPr>
            <p:ph type="title" hasCustomPrompt="1"/>
          </p:nvPr>
        </p:nvSpPr>
        <p:spPr bwMode="white">
          <a:xfrm>
            <a:off x="584635" y="2425780"/>
            <a:ext cx="5083629" cy="1107996"/>
          </a:xfrm>
          <a:noFill/>
        </p:spPr>
        <p:txBody>
          <a:bodyPr wrap="square" lIns="0" tIns="0" rIns="0" bIns="0" anchor="b" anchorCtr="0">
            <a:spAutoFit/>
          </a:bodyPr>
          <a:lstStyle>
            <a:lvl1pPr>
              <a:defRPr sz="3600" spc="-50" baseline="0">
                <a:gradFill>
                  <a:gsLst>
                    <a:gs pos="53365">
                      <a:srgbClr val="FFFFFF"/>
                    </a:gs>
                    <a:gs pos="21764">
                      <a:srgbClr val="FFFFFF"/>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bwMode="white">
          <a:xfrm>
            <a:off x="584200" y="3962400"/>
            <a:ext cx="5084064" cy="307777"/>
          </a:xfrm>
          <a:noFill/>
        </p:spPr>
        <p:txBody>
          <a:bodyPr wrap="square" lIns="0" tIns="0" rIns="0" bIns="0">
            <a:spAutoFit/>
          </a:bodyPr>
          <a:lstStyle>
            <a:lvl1pPr marL="0" indent="0">
              <a:spcBef>
                <a:spcPts val="0"/>
              </a:spcBef>
              <a:buNone/>
              <a:defRPr sz="2000" spc="0" baseline="0">
                <a:gradFill>
                  <a:gsLst>
                    <a:gs pos="53365">
                      <a:srgbClr val="FFFFFF"/>
                    </a:gs>
                    <a:gs pos="21764">
                      <a:srgbClr val="FFFFFF"/>
                    </a:gs>
                  </a:gsLst>
                  <a:lin ang="5400000" scaled="0"/>
                </a:gradFill>
                <a:latin typeface="+mn-lt"/>
                <a:cs typeface="Segoe UI" panose="020B0502040204020203" pitchFamily="34" charset="0"/>
              </a:defRPr>
            </a:lvl1pPr>
          </a:lstStyle>
          <a:p>
            <a:pPr lvl="0"/>
            <a:r>
              <a:rPr lang="en-US" dirty="0"/>
              <a:t>Speaker name or subtitle text</a:t>
            </a:r>
          </a:p>
        </p:txBody>
      </p:sp>
      <p:pic>
        <p:nvPicPr>
          <p:cNvPr id="6" name="MS logo white - EMF" descr="Microsoft logo white text version">
            <a:extLst>
              <a:ext uri="{FF2B5EF4-FFF2-40B4-BE49-F238E27FC236}">
                <a16:creationId xmlns:a16="http://schemas.microsoft.com/office/drawing/2014/main" id="{AA220987-CAF7-45F3-B22A-77038A8D8133}"/>
              </a:ext>
            </a:extLst>
          </p:cNvPr>
          <p:cNvPicPr>
            <a:picLocks noChangeAspect="1"/>
          </p:cNvPicPr>
          <p:nvPr userDrawn="1"/>
        </p:nvPicPr>
        <p:blipFill>
          <a:blip r:embed="rId3"/>
          <a:stretch>
            <a:fillRect/>
          </a:stretch>
        </p:blipFill>
        <p:spPr bwMode="black">
          <a:xfrm>
            <a:off x="585216" y="585788"/>
            <a:ext cx="1366245" cy="292608"/>
          </a:xfrm>
          <a:prstGeom prst="rect">
            <a:avLst/>
          </a:prstGeom>
        </p:spPr>
      </p:pic>
    </p:spTree>
    <p:extLst>
      <p:ext uri="{BB962C8B-B14F-4D97-AF65-F5344CB8AC3E}">
        <p14:creationId xmlns:p14="http://schemas.microsoft.com/office/powerpoint/2010/main" val="26829843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55995" y="1922587"/>
            <a:ext cx="9384447" cy="603538"/>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55995" y="3151388"/>
            <a:ext cx="3618381" cy="2675220"/>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675220"/>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675220"/>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2569363735"/>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3"/>
            <a:ext cx="3618381" cy="2435151"/>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lvl="1"/>
            <a:endParaRPr lang="en-US" dirty="0"/>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1" y="2363623"/>
            <a:ext cx="3618381" cy="2435151"/>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lvl="1"/>
            <a:endParaRPr lang="en-US" dirty="0"/>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2926572139"/>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64958" y="1599724"/>
            <a:ext cx="3609417" cy="3099393"/>
          </a:xfrm>
          <a:blipFill>
            <a:blip r:embed="rId2"/>
            <a:stretch>
              <a:fillRect/>
            </a:stretch>
          </a:blipFill>
        </p:spPr>
        <p:txBody>
          <a:bodyPr anchor="ctr" anchorCtr="0">
            <a:noAutofit/>
          </a:bodyPr>
          <a:lstStyle>
            <a:lvl1pPr marL="0" indent="0" algn="ctr">
              <a:buNone/>
              <a:defRPr sz="1961">
                <a:solidFill>
                  <a:schemeClr val="bg1"/>
                </a:solidFill>
              </a:defRPr>
            </a:lvl1pPr>
          </a:lstStyle>
          <a:p>
            <a:pPr lvl="0"/>
            <a:r>
              <a:rPr lang="en-US" dirty="0"/>
              <a:t>Place photo</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55995"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144083"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00039" y="1599724"/>
            <a:ext cx="3609417" cy="3099393"/>
          </a:xfrm>
          <a:blipFill>
            <a:blip r:embed="rId3"/>
            <a:stretch>
              <a:fillRect/>
            </a:stretch>
          </a:blipFill>
        </p:spPr>
        <p:txBody>
          <a:bodyPr anchor="ctr" anchorCtr="0">
            <a:noAutofit/>
          </a:bodyPr>
          <a:lstStyle>
            <a:lvl1pPr marL="0" indent="0" algn="ctr">
              <a:buNone/>
              <a:defRPr sz="1961">
                <a:solidFill>
                  <a:schemeClr val="bg1"/>
                </a:solidFill>
              </a:defRPr>
            </a:lvl1pPr>
          </a:lstStyle>
          <a:p>
            <a:pPr lvl="0"/>
            <a:r>
              <a:rPr lang="en-US" dirty="0"/>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144083" y="1599722"/>
            <a:ext cx="3609417" cy="3099394"/>
          </a:xfrm>
          <a:blipFill>
            <a:blip r:embed="rId4"/>
            <a:stretch>
              <a:fillRect/>
            </a:stretch>
          </a:blipFill>
        </p:spPr>
        <p:txBody>
          <a:bodyPr anchor="ctr" anchorCtr="0">
            <a:noAutofit/>
          </a:bodyPr>
          <a:lstStyle>
            <a:lvl1pPr marL="0" indent="0" algn="ctr">
              <a:buNone/>
              <a:defRPr sz="1961">
                <a:solidFill>
                  <a:schemeClr val="bg1"/>
                </a:solidFill>
              </a:defRPr>
            </a:lvl1pPr>
          </a:lstStyle>
          <a:p>
            <a:pPr lvl="0"/>
            <a:r>
              <a:rPr lang="en-US" dirty="0"/>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1"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2" name="Footer Placeholder 14">
            <a:extLst>
              <a:ext uri="{FF2B5EF4-FFF2-40B4-BE49-F238E27FC236}">
                <a16:creationId xmlns:a16="http://schemas.microsoft.com/office/drawing/2014/main" id="{CA59C6B7-B917-1840-9DE3-C346678711AC}"/>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463987560"/>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6"/>
            <a:ext cx="1693247" cy="895855"/>
          </a:xfrm>
        </p:spPr>
        <p:txBody>
          <a:bodyPr>
            <a:noAutofit/>
          </a:bodyPr>
          <a:lstStyle>
            <a:lvl1pPr marL="0" indent="0">
              <a:buNone/>
              <a:defRPr sz="1961"/>
            </a:lvl1pPr>
          </a:lstStyle>
          <a:p>
            <a:pPr lvl="0"/>
            <a:r>
              <a:rPr lang="en-US" dirty="0"/>
              <a:t>Picture</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55995" y="3167818"/>
            <a:ext cx="1693247" cy="2778790"/>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378328"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00662"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222995"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145328"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067660"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378328" y="2158886"/>
            <a:ext cx="1693247" cy="895855"/>
          </a:xfrm>
        </p:spPr>
        <p:txBody>
          <a:bodyPr>
            <a:noAutofit/>
          </a:bodyPr>
          <a:lstStyle>
            <a:lvl1pPr marL="0" indent="0">
              <a:buNone/>
              <a:defRPr sz="1961"/>
            </a:lvl1pPr>
          </a:lstStyle>
          <a:p>
            <a:pPr lvl="0"/>
            <a:r>
              <a:rPr lang="en-US" dirty="0"/>
              <a:t>Picture</a:t>
            </a:r>
          </a:p>
        </p:txBody>
      </p:sp>
      <p:sp>
        <p:nvSpPr>
          <p:cNvPr id="26" name="Content Placeholder 15"/>
          <p:cNvSpPr>
            <a:spLocks noGrp="1"/>
          </p:cNvSpPr>
          <p:nvPr>
            <p:ph sz="quarter" idx="27" hasCustomPrompt="1"/>
          </p:nvPr>
        </p:nvSpPr>
        <p:spPr>
          <a:xfrm>
            <a:off x="4300662" y="2158886"/>
            <a:ext cx="1693247" cy="895855"/>
          </a:xfrm>
        </p:spPr>
        <p:txBody>
          <a:bodyPr>
            <a:noAutofit/>
          </a:bodyPr>
          <a:lstStyle>
            <a:lvl1pPr marL="0" indent="0">
              <a:buNone/>
              <a:defRPr sz="1961"/>
            </a:lvl1pPr>
          </a:lstStyle>
          <a:p>
            <a:pPr lvl="0"/>
            <a:r>
              <a:rPr lang="en-US" dirty="0"/>
              <a:t>Picture</a:t>
            </a:r>
          </a:p>
        </p:txBody>
      </p:sp>
      <p:sp>
        <p:nvSpPr>
          <p:cNvPr id="27" name="Content Placeholder 15"/>
          <p:cNvSpPr>
            <a:spLocks noGrp="1"/>
          </p:cNvSpPr>
          <p:nvPr>
            <p:ph sz="quarter" idx="28" hasCustomPrompt="1"/>
          </p:nvPr>
        </p:nvSpPr>
        <p:spPr>
          <a:xfrm>
            <a:off x="6222995" y="2158886"/>
            <a:ext cx="1693247" cy="895855"/>
          </a:xfrm>
        </p:spPr>
        <p:txBody>
          <a:bodyPr>
            <a:noAutofit/>
          </a:bodyPr>
          <a:lstStyle>
            <a:lvl1pPr marL="0" indent="0">
              <a:buNone/>
              <a:defRPr sz="1961"/>
            </a:lvl1pPr>
          </a:lstStyle>
          <a:p>
            <a:pPr lvl="0"/>
            <a:r>
              <a:rPr lang="en-US" dirty="0"/>
              <a:t>Picture</a:t>
            </a:r>
          </a:p>
        </p:txBody>
      </p:sp>
      <p:sp>
        <p:nvSpPr>
          <p:cNvPr id="28" name="Content Placeholder 15"/>
          <p:cNvSpPr>
            <a:spLocks noGrp="1"/>
          </p:cNvSpPr>
          <p:nvPr>
            <p:ph sz="quarter" idx="29" hasCustomPrompt="1"/>
          </p:nvPr>
        </p:nvSpPr>
        <p:spPr>
          <a:xfrm>
            <a:off x="8145328" y="2158886"/>
            <a:ext cx="1693247" cy="895855"/>
          </a:xfrm>
        </p:spPr>
        <p:txBody>
          <a:bodyPr>
            <a:noAutofit/>
          </a:bodyPr>
          <a:lstStyle>
            <a:lvl1pPr marL="0" indent="0">
              <a:buNone/>
              <a:defRPr sz="1961"/>
            </a:lvl1pPr>
          </a:lstStyle>
          <a:p>
            <a:pPr lvl="0"/>
            <a:r>
              <a:rPr lang="en-US" dirty="0"/>
              <a:t>Picture</a:t>
            </a:r>
          </a:p>
        </p:txBody>
      </p:sp>
      <p:sp>
        <p:nvSpPr>
          <p:cNvPr id="29" name="Content Placeholder 15"/>
          <p:cNvSpPr>
            <a:spLocks noGrp="1"/>
          </p:cNvSpPr>
          <p:nvPr>
            <p:ph sz="quarter" idx="30" hasCustomPrompt="1"/>
          </p:nvPr>
        </p:nvSpPr>
        <p:spPr>
          <a:xfrm>
            <a:off x="10067660" y="2158886"/>
            <a:ext cx="1693247" cy="895855"/>
          </a:xfrm>
        </p:spPr>
        <p:txBody>
          <a:bodyPr>
            <a:noAutofit/>
          </a:bodyPr>
          <a:lstStyle>
            <a:lvl1pPr marL="0" indent="0">
              <a:buNone/>
              <a:defRPr sz="1961"/>
            </a:lvl1pPr>
          </a:lstStyle>
          <a:p>
            <a:pPr lvl="0"/>
            <a:r>
              <a:rPr lang="en-US" dirty="0"/>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3"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1"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2"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3"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6.</a:t>
            </a:r>
          </a:p>
        </p:txBody>
      </p:sp>
      <p:sp>
        <p:nvSpPr>
          <p:cNvPr id="23" name="Footer Placeholder 14">
            <a:extLst>
              <a:ext uri="{FF2B5EF4-FFF2-40B4-BE49-F238E27FC236}">
                <a16:creationId xmlns:a16="http://schemas.microsoft.com/office/drawing/2014/main" id="{CDC19876-13E5-1847-AE6E-14EA37A9CED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869284171"/>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solidFill>
                  <a:schemeClr val="tx1"/>
                </a:solidFill>
              </a:defRPr>
            </a:lvl1pPr>
          </a:lstStyle>
          <a:p>
            <a:r>
              <a:rPr lang="en-US" dirty="0"/>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1321828542"/>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tx2"/>
                </a:solidFill>
              </a:defRPr>
            </a:lvl1pPr>
          </a:lstStyle>
          <a:p>
            <a:pPr marL="0" lvl="0">
              <a:lnSpc>
                <a:spcPts val="5490"/>
              </a:lnSpc>
            </a:pPr>
            <a:r>
              <a:rPr lang="en-US" dirty="0"/>
              <a:t>Section title</a:t>
            </a:r>
          </a:p>
        </p:txBody>
      </p:sp>
    </p:spTree>
    <p:extLst>
      <p:ext uri="{BB962C8B-B14F-4D97-AF65-F5344CB8AC3E}">
        <p14:creationId xmlns:p14="http://schemas.microsoft.com/office/powerpoint/2010/main" val="2167289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dirty="0"/>
              <a:t>Section title</a:t>
            </a:r>
          </a:p>
        </p:txBody>
      </p:sp>
    </p:spTree>
    <p:extLst>
      <p:ext uri="{BB962C8B-B14F-4D97-AF65-F5344CB8AC3E}">
        <p14:creationId xmlns:p14="http://schemas.microsoft.com/office/powerpoint/2010/main" val="30915892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229842" y="0"/>
            <a:ext cx="5962158" cy="6858000"/>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55995" y="620428"/>
            <a:ext cx="5541959" cy="403137"/>
          </a:xfrm>
        </p:spPr>
        <p:txBody>
          <a:bodyPr wrap="square" lIns="0" tIns="0" rIns="0" bIns="0">
            <a:spAutoFit/>
          </a:bodyPr>
          <a:lstStyle>
            <a:lvl1pPr>
              <a:lnSpc>
                <a:spcPts val="3137"/>
              </a:lnSpc>
              <a:defRPr sz="2745" baseline="0">
                <a:solidFill>
                  <a:schemeClr val="tx1"/>
                </a:solidFill>
              </a:defRPr>
            </a:lvl1pPr>
          </a:lstStyle>
          <a:p>
            <a:r>
              <a:rPr lang="en-US" dirty="0"/>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3"/>
            <a:ext cx="4822952" cy="264890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lvl="1"/>
            <a:endParaRPr lang="en-US" dirty="0"/>
          </a:p>
          <a:p>
            <a:pPr lvl="1"/>
            <a:endParaRPr lang="en-US" dirty="0"/>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7"/>
            <a:ext cx="4822951" cy="287771"/>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dirty="0"/>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t>
            </a:r>
          </a:p>
        </p:txBody>
      </p:sp>
    </p:spTree>
    <p:extLst>
      <p:ext uri="{BB962C8B-B14F-4D97-AF65-F5344CB8AC3E}">
        <p14:creationId xmlns:p14="http://schemas.microsoft.com/office/powerpoint/2010/main" val="4274372020"/>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55995" y="2158885"/>
            <a:ext cx="3618381" cy="2540231"/>
          </a:xfrm>
          <a:blipFill>
            <a:blip r:embed="rId2"/>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03151" y="2158885"/>
            <a:ext cx="3607487" cy="2540231"/>
          </a:xfrm>
          <a:blipFill>
            <a:blip r:embed="rId3"/>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139413" y="2158885"/>
            <a:ext cx="3623050" cy="2540231"/>
          </a:xfrm>
          <a:blipFill>
            <a:blip r:embed="rId4"/>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Photo layout 2</a:t>
            </a:r>
          </a:p>
        </p:txBody>
      </p:sp>
      <p:sp>
        <p:nvSpPr>
          <p:cNvPr id="5" name="Text Placeholder 4"/>
          <p:cNvSpPr>
            <a:spLocks noGrp="1"/>
          </p:cNvSpPr>
          <p:nvPr>
            <p:ph type="body" sz="quarter" idx="11" hasCustomPrompt="1"/>
          </p:nvPr>
        </p:nvSpPr>
        <p:spPr>
          <a:xfrm>
            <a:off x="455995"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00039"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144083"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4" name="Footer Placeholder 14">
            <a:extLst>
              <a:ext uri="{FF2B5EF4-FFF2-40B4-BE49-F238E27FC236}">
                <a16:creationId xmlns:a16="http://schemas.microsoft.com/office/drawing/2014/main" id="{3B5B741A-7576-5149-903B-7C99768D88C1}"/>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3917321317"/>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55995" y="1922802"/>
            <a:ext cx="4758211" cy="603538"/>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dirty="0"/>
              <a:t>Large subhead Segoe UI Regular 20/24. Em volor resequaectur.</a:t>
            </a:r>
            <a:endParaRPr lang="en-US" dirty="0"/>
          </a:p>
        </p:txBody>
      </p:sp>
      <p:sp>
        <p:nvSpPr>
          <p:cNvPr id="5" name="Text Placeholder 4"/>
          <p:cNvSpPr>
            <a:spLocks noGrp="1"/>
          </p:cNvSpPr>
          <p:nvPr>
            <p:ph type="body" sz="quarter" idx="11" hasCustomPrompt="1"/>
          </p:nvPr>
        </p:nvSpPr>
        <p:spPr>
          <a:xfrm>
            <a:off x="455995" y="2707597"/>
            <a:ext cx="4758210" cy="2521331"/>
          </a:xfrm>
        </p:spPr>
        <p:txBody>
          <a:bodyPr lIns="0" tIns="0" rIns="0" bIns="0"/>
          <a:lstStyle>
            <a:lvl1pPr marL="280121" indent="-280121">
              <a:lnSpc>
                <a:spcPts val="1765"/>
              </a:lnSpc>
              <a:spcBef>
                <a:spcPts val="0"/>
              </a:spcBef>
              <a:buFont typeface="Arial" panose="020B0604020202020204" pitchFamily="34" charset="0"/>
              <a:buChar char="•"/>
              <a:defRPr sz="1372"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421009"/>
            <a:ext cx="5834041" cy="546753"/>
          </a:xfrm>
        </p:spPr>
        <p:txBody>
          <a:bodyPr anchor="ctr" anchorCtr="0"/>
          <a:lstStyle>
            <a:lvl1pPr algn="ctr">
              <a:defRPr/>
            </a:lvl1pPr>
          </a:lstStyle>
          <a:p>
            <a:r>
              <a:rPr lang="en-US"/>
              <a:t>Click icon to add picture</a:t>
            </a:r>
            <a:endParaRPr lang="en-US" dirty="0"/>
          </a:p>
        </p:txBody>
      </p:sp>
      <p:sp>
        <p:nvSpPr>
          <p:cNvPr id="8" name="Footer Placeholder 14">
            <a:extLst>
              <a:ext uri="{FF2B5EF4-FFF2-40B4-BE49-F238E27FC236}">
                <a16:creationId xmlns:a16="http://schemas.microsoft.com/office/drawing/2014/main" id="{91B60D61-6FC1-0E45-8A2E-51410A6C6305}"/>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1701973763"/>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35530776"/>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421009"/>
            <a:ext cx="5834041" cy="546753"/>
          </a:xfrm>
        </p:spPr>
        <p:txBody>
          <a:bodyPr anchor="ctr" anchorCtr="0"/>
          <a:lstStyle>
            <a:lvl1pPr algn="ctr">
              <a:defRPr/>
            </a:lvl1pPr>
          </a:lstStyle>
          <a:p>
            <a:r>
              <a:rPr lang="en-US"/>
              <a:t>Click icon to add picture</a:t>
            </a:r>
            <a:endParaRPr lang="en-US" dirty="0"/>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Device layout 2: two columns</a:t>
            </a:r>
          </a:p>
        </p:txBody>
      </p:sp>
      <p:sp>
        <p:nvSpPr>
          <p:cNvPr id="10" name="Footer Placeholder 14">
            <a:extLst>
              <a:ext uri="{FF2B5EF4-FFF2-40B4-BE49-F238E27FC236}">
                <a16:creationId xmlns:a16="http://schemas.microsoft.com/office/drawing/2014/main" id="{E48FC59D-3F2F-9746-A309-EDC9968BC4CC}"/>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2202513314"/>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88254"/>
            <a:ext cx="7678751" cy="546753"/>
          </a:xfrm>
        </p:spPr>
        <p:txBody>
          <a:bodyPr anchor="ctr" anchorCtr="0"/>
          <a:lstStyle>
            <a:lvl1pPr algn="ctr">
              <a:defRPr/>
            </a:lvl1pPr>
          </a:lstStyle>
          <a:p>
            <a:r>
              <a:rPr lang="en-US"/>
              <a:t>Click icon to add picture</a:t>
            </a:r>
            <a:endParaRPr lang="en-US" dirty="0"/>
          </a:p>
        </p:txBody>
      </p:sp>
      <p:sp>
        <p:nvSpPr>
          <p:cNvPr id="6" name="Footer Placeholder 14">
            <a:extLst>
              <a:ext uri="{FF2B5EF4-FFF2-40B4-BE49-F238E27FC236}">
                <a16:creationId xmlns:a16="http://schemas.microsoft.com/office/drawing/2014/main" id="{C171A6F7-E2D5-4545-B545-35D9AA4D1332}"/>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2235994791"/>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p:spPr>
        <p:txBody>
          <a:bodyPr anchor="ctr">
            <a:noAutofit/>
          </a:bodyPr>
          <a:lstStyle>
            <a:lvl1pPr marL="0" indent="0" algn="ctr">
              <a:buNone/>
              <a:defRPr sz="2353"/>
            </a:lvl1pPr>
          </a:lstStyle>
          <a:p>
            <a:r>
              <a:rPr lang="en-US"/>
              <a:t>Click icon to add chart</a:t>
            </a:r>
            <a:endParaRPr lang="en-US" dirty="0"/>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Chart examples</a:t>
            </a:r>
          </a:p>
        </p:txBody>
      </p:sp>
      <p:sp>
        <p:nvSpPr>
          <p:cNvPr id="9" name="Text Placeholder 4"/>
          <p:cNvSpPr>
            <a:spLocks noGrp="1"/>
          </p:cNvSpPr>
          <p:nvPr>
            <p:ph type="body" sz="quarter" idx="12" hasCustomPrompt="1"/>
          </p:nvPr>
        </p:nvSpPr>
        <p:spPr>
          <a:xfrm>
            <a:off x="455992" y="5857162"/>
            <a:ext cx="3618381" cy="301770"/>
          </a:xfrm>
        </p:spPr>
        <p:txBody>
          <a:bodyPr lIns="0" tIns="0" rIns="0" bIns="0"/>
          <a:lstStyle>
            <a:lvl1pPr marL="0" indent="0">
              <a:lnSpc>
                <a:spcPts val="1176"/>
              </a:lnSpc>
              <a:spcBef>
                <a:spcPts val="882"/>
              </a:spcBef>
              <a:buFont typeface="Arial" panose="020B0604020202020204" pitchFamily="34" charset="0"/>
              <a:buNone/>
              <a:defRPr sz="980" b="0" i="0" spc="0">
                <a:solidFill>
                  <a:schemeClr val="tx1"/>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7" name="Text Placeholder 4"/>
          <p:cNvSpPr>
            <a:spLocks noGrp="1"/>
          </p:cNvSpPr>
          <p:nvPr>
            <p:ph type="body" sz="quarter" idx="18" hasCustomPrompt="1"/>
          </p:nvPr>
        </p:nvSpPr>
        <p:spPr>
          <a:xfrm>
            <a:off x="4303152" y="5857162"/>
            <a:ext cx="3607487" cy="301770"/>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03152" y="1950780"/>
            <a:ext cx="3607487" cy="3534843"/>
          </a:xfrm>
        </p:spPr>
        <p:txBody>
          <a:bodyPr anchor="ctr">
            <a:noAutofit/>
          </a:bodyPr>
          <a:lstStyle>
            <a:lvl1pPr marL="0" indent="0" algn="ctr">
              <a:buNone/>
              <a:defRPr sz="2353"/>
            </a:lvl1pPr>
          </a:lstStyle>
          <a:p>
            <a:r>
              <a:rPr lang="en-US"/>
              <a:t>Click icon to add chart</a:t>
            </a:r>
            <a:endParaRPr lang="en-US" dirty="0"/>
          </a:p>
        </p:txBody>
      </p:sp>
      <p:sp>
        <p:nvSpPr>
          <p:cNvPr id="21" name="Chart Placeholder 6"/>
          <p:cNvSpPr>
            <a:spLocks noGrp="1"/>
          </p:cNvSpPr>
          <p:nvPr>
            <p:ph type="chart" sz="quarter" idx="23"/>
          </p:nvPr>
        </p:nvSpPr>
        <p:spPr>
          <a:xfrm>
            <a:off x="8139412" y="1950780"/>
            <a:ext cx="3623051" cy="3534843"/>
          </a:xfrm>
        </p:spPr>
        <p:txBody>
          <a:bodyPr anchor="ctr">
            <a:noAutofit/>
          </a:bodyPr>
          <a:lstStyle>
            <a:lvl1pPr marL="0" indent="0" algn="ctr">
              <a:buNone/>
              <a:defRPr sz="2353"/>
            </a:lvl1pPr>
          </a:lstStyle>
          <a:p>
            <a:r>
              <a:rPr lang="en-US"/>
              <a:t>Click icon to add chart</a:t>
            </a:r>
            <a:endParaRPr lang="en-US" dirty="0"/>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dirty="0"/>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dirty="0"/>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dirty="0"/>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857162"/>
            <a:ext cx="3607487" cy="301770"/>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3" name="Footer Placeholder 14">
            <a:extLst>
              <a:ext uri="{FF2B5EF4-FFF2-40B4-BE49-F238E27FC236}">
                <a16:creationId xmlns:a16="http://schemas.microsoft.com/office/drawing/2014/main" id="{592F5440-0E12-0F44-ACE7-3C2064AE32D5}"/>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164131908"/>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Table styling</a:t>
            </a:r>
          </a:p>
        </p:txBody>
      </p:sp>
      <p:sp>
        <p:nvSpPr>
          <p:cNvPr id="4" name="Table Placeholder 3"/>
          <p:cNvSpPr>
            <a:spLocks noGrp="1"/>
          </p:cNvSpPr>
          <p:nvPr>
            <p:ph type="tbl" sz="quarter" idx="10"/>
          </p:nvPr>
        </p:nvSpPr>
        <p:spPr>
          <a:xfrm>
            <a:off x="455995" y="3924852"/>
            <a:ext cx="11306469" cy="546753"/>
          </a:xfrm>
        </p:spPr>
        <p:txBody>
          <a:bodyPr anchor="ctr" anchorCtr="0"/>
          <a:lstStyle>
            <a:lvl1pPr algn="ctr">
              <a:defRPr/>
            </a:lvl1pPr>
          </a:lstStyle>
          <a:p>
            <a:r>
              <a:rPr lang="en-US"/>
              <a:t>Click icon to add table</a:t>
            </a:r>
          </a:p>
        </p:txBody>
      </p:sp>
      <p:sp>
        <p:nvSpPr>
          <p:cNvPr id="6" name="Footer Placeholder 14">
            <a:extLst>
              <a:ext uri="{FF2B5EF4-FFF2-40B4-BE49-F238E27FC236}">
                <a16:creationId xmlns:a16="http://schemas.microsoft.com/office/drawing/2014/main" id="{8FFE576D-7F23-5D49-98BE-F31E6740176A}"/>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2128780012"/>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dirty="0"/>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9334140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lumMod val="50000"/>
          </a:schemeClr>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1" y="2532448"/>
            <a:ext cx="9630389" cy="1793104"/>
          </a:xfrm>
          <a:noFill/>
        </p:spPr>
        <p:txBody>
          <a:bodyPr lIns="0" tIns="0" rIns="0" bIns="182880" anchor="b" anchorCtr="0"/>
          <a:lstStyle>
            <a:lvl1pPr>
              <a:defRPr sz="4705" strike="noStrike" spc="-49" baseline="0">
                <a:solidFill>
                  <a:schemeClr val="bg1"/>
                </a:solidFill>
              </a:defRPr>
            </a:lvl1pPr>
          </a:lstStyle>
          <a:p>
            <a:r>
              <a:rPr lang="en-US" dirty="0"/>
              <a:t>Microsoft Azure Developer Camp</a:t>
            </a:r>
            <a:br>
              <a:rPr lang="en-US" dirty="0"/>
            </a:br>
            <a:r>
              <a:rPr lang="en-US" dirty="0"/>
              <a:t>Presentation title goes here</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
        <p:nvSpPr>
          <p:cNvPr id="8" name="Text Placeholder 10">
            <a:extLst>
              <a:ext uri="{FF2B5EF4-FFF2-40B4-BE49-F238E27FC236}">
                <a16:creationId xmlns:a16="http://schemas.microsoft.com/office/drawing/2014/main" id="{5E9C4516-26FA-2F40-A2E5-1BD96936FD8E}"/>
              </a:ext>
            </a:extLst>
          </p:cNvPr>
          <p:cNvSpPr>
            <a:spLocks noGrp="1"/>
          </p:cNvSpPr>
          <p:nvPr>
            <p:ph type="body" sz="quarter" idx="16" hasCustomPrompt="1"/>
          </p:nvPr>
        </p:nvSpPr>
        <p:spPr>
          <a:xfrm>
            <a:off x="464841" y="5669516"/>
            <a:ext cx="9609045" cy="724246"/>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dirty="0"/>
              <a:t>Speaker name</a:t>
            </a:r>
          </a:p>
          <a:p>
            <a:pPr lvl="1"/>
            <a:r>
              <a:rPr lang="en-US" dirty="0"/>
              <a:t>Date</a:t>
            </a:r>
          </a:p>
        </p:txBody>
      </p:sp>
    </p:spTree>
    <p:extLst>
      <p:ext uri="{BB962C8B-B14F-4D97-AF65-F5344CB8AC3E}">
        <p14:creationId xmlns:p14="http://schemas.microsoft.com/office/powerpoint/2010/main" val="12814222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2_Title Slide 2">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1" y="2532448"/>
            <a:ext cx="9630389" cy="1793104"/>
          </a:xfrm>
          <a:noFill/>
        </p:spPr>
        <p:txBody>
          <a:bodyPr lIns="0" tIns="0" rIns="0" bIns="182880" anchor="b" anchorCtr="0"/>
          <a:lstStyle>
            <a:lvl1pPr>
              <a:defRPr sz="4705" strike="noStrike" spc="-49" baseline="0">
                <a:solidFill>
                  <a:schemeClr val="bg1"/>
                </a:solidFill>
              </a:defRPr>
            </a:lvl1pPr>
          </a:lstStyle>
          <a:p>
            <a:r>
              <a:rPr lang="en-US" dirty="0"/>
              <a:t>Microsoft Azure Developer Camp</a:t>
            </a:r>
            <a:br>
              <a:rPr lang="en-US" dirty="0"/>
            </a:br>
            <a:r>
              <a:rPr lang="en-US" dirty="0"/>
              <a:t>Presentation title goes here</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
        <p:nvSpPr>
          <p:cNvPr id="8" name="Text Placeholder 10">
            <a:extLst>
              <a:ext uri="{FF2B5EF4-FFF2-40B4-BE49-F238E27FC236}">
                <a16:creationId xmlns:a16="http://schemas.microsoft.com/office/drawing/2014/main" id="{A462A60B-A69E-F345-8342-7A4E3F4B69A9}"/>
              </a:ext>
            </a:extLst>
          </p:cNvPr>
          <p:cNvSpPr>
            <a:spLocks noGrp="1"/>
          </p:cNvSpPr>
          <p:nvPr>
            <p:ph type="body" sz="quarter" idx="16" hasCustomPrompt="1"/>
          </p:nvPr>
        </p:nvSpPr>
        <p:spPr>
          <a:xfrm>
            <a:off x="464841" y="5669516"/>
            <a:ext cx="9609045" cy="724246"/>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dirty="0"/>
              <a:t>Speaker name</a:t>
            </a:r>
          </a:p>
          <a:p>
            <a:pPr lvl="1"/>
            <a:r>
              <a:rPr lang="en-US" dirty="0"/>
              <a:t>Date</a:t>
            </a:r>
          </a:p>
        </p:txBody>
      </p:sp>
    </p:spTree>
    <p:extLst>
      <p:ext uri="{BB962C8B-B14F-4D97-AF65-F5344CB8AC3E}">
        <p14:creationId xmlns:p14="http://schemas.microsoft.com/office/powerpoint/2010/main" val="27642426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rgbClr val="000000"/>
        </a:solidFill>
        <a:effectLst/>
      </p:bgPr>
    </p:bg>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B75096FF-13CC-0248-B6F1-88D5C0332823}"/>
              </a:ext>
            </a:extLst>
          </p:cNvPr>
          <p:cNvSpPr>
            <a:spLocks noGrp="1"/>
          </p:cNvSpPr>
          <p:nvPr>
            <p:ph type="title" hasCustomPrompt="1"/>
          </p:nvPr>
        </p:nvSpPr>
        <p:spPr>
          <a:xfrm>
            <a:off x="431183" y="2602180"/>
            <a:ext cx="6564802" cy="1653640"/>
          </a:xfrm>
          <a:noFill/>
        </p:spPr>
        <p:txBody>
          <a:bodyPr lIns="0" tIns="0" rIns="0" bIns="182880" anchor="b" anchorCtr="0"/>
          <a:lstStyle>
            <a:lvl1pPr>
              <a:defRPr sz="4902" strike="noStrike" spc="-49" baseline="0">
                <a:solidFill>
                  <a:schemeClr val="bg1"/>
                </a:solidFill>
              </a:defRPr>
            </a:lvl1pPr>
          </a:lstStyle>
          <a:p>
            <a:r>
              <a:rPr lang="en-US" dirty="0"/>
              <a:t>Microsoft Azure </a:t>
            </a:r>
            <a:br>
              <a:rPr lang="en-US" dirty="0"/>
            </a:br>
            <a:r>
              <a:rPr lang="en-US" dirty="0"/>
              <a:t>Developer Camp</a:t>
            </a:r>
          </a:p>
        </p:txBody>
      </p:sp>
      <p:pic>
        <p:nvPicPr>
          <p:cNvPr id="6" name="Picture 5">
            <a:extLst>
              <a:ext uri="{FF2B5EF4-FFF2-40B4-BE49-F238E27FC236}">
                <a16:creationId xmlns:a16="http://schemas.microsoft.com/office/drawing/2014/main" id="{414E37FF-12F6-394D-83D1-D72C5CB1EF3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pic>
        <p:nvPicPr>
          <p:cNvPr id="2" name="Picture 1">
            <a:extLst>
              <a:ext uri="{FF2B5EF4-FFF2-40B4-BE49-F238E27FC236}">
                <a16:creationId xmlns:a16="http://schemas.microsoft.com/office/drawing/2014/main" id="{0E35BB69-BA27-A546-9D3A-488B97064EF6}"/>
              </a:ext>
            </a:extLst>
          </p:cNvPr>
          <p:cNvPicPr>
            <a:picLocks noChangeAspect="1"/>
          </p:cNvPicPr>
          <p:nvPr userDrawn="1"/>
        </p:nvPicPr>
        <p:blipFill>
          <a:blip r:embed="rId3"/>
          <a:stretch>
            <a:fillRect/>
          </a:stretch>
        </p:blipFill>
        <p:spPr>
          <a:xfrm>
            <a:off x="7089138" y="1427085"/>
            <a:ext cx="3954738" cy="4003831"/>
          </a:xfrm>
          <a:prstGeom prst="rect">
            <a:avLst/>
          </a:prstGeom>
        </p:spPr>
      </p:pic>
    </p:spTree>
    <p:extLst>
      <p:ext uri="{BB962C8B-B14F-4D97-AF65-F5344CB8AC3E}">
        <p14:creationId xmlns:p14="http://schemas.microsoft.com/office/powerpoint/2010/main" val="385381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p:spPr>
        <p:txBody>
          <a:bodyPr lIns="0" tIns="0" rIns="0" bIns="0"/>
          <a:lstStyle>
            <a:lvl1pPr>
              <a:defRPr sz="1765" spc="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229843" y="1168943"/>
            <a:ext cx="3837818" cy="3786998"/>
          </a:xfr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dirty="0"/>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105787471"/>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55995" y="1922802"/>
            <a:ext cx="11306469" cy="603538"/>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93" indent="0">
              <a:buNone/>
              <a:defRPr/>
            </a:lvl3pPr>
            <a:lvl4pPr marL="672290" indent="0">
              <a:buNone/>
              <a:defRPr/>
            </a:lvl4pPr>
            <a:lvl5pPr marL="896386" indent="0">
              <a:buNone/>
              <a:defRPr/>
            </a:lvl5pPr>
          </a:lstStyle>
          <a:p>
            <a:pPr lvl="0"/>
            <a:r>
              <a:rPr lang="en-US" dirty="0"/>
              <a:t>Large: subhead Segoe UI </a:t>
            </a:r>
            <a:r>
              <a:rPr lang="en-US" dirty="0" err="1"/>
              <a:t>Semibold</a:t>
            </a:r>
            <a:r>
              <a:rPr lang="en-US" dirty="0"/>
              <a:t> 20/24</a:t>
            </a:r>
          </a:p>
          <a:p>
            <a:pPr lvl="1"/>
            <a:r>
              <a:rPr lang="en-US" dirty="0"/>
              <a:t>Large: subhead Segoe UI Regular 20/24</a:t>
            </a:r>
          </a:p>
        </p:txBody>
      </p:sp>
      <p:sp>
        <p:nvSpPr>
          <p:cNvPr id="5" name="Text Placeholder 4"/>
          <p:cNvSpPr>
            <a:spLocks noGrp="1"/>
          </p:cNvSpPr>
          <p:nvPr>
            <p:ph type="body" sz="quarter" idx="11" hasCustomPrompt="1"/>
          </p:nvPr>
        </p:nvSpPr>
        <p:spPr>
          <a:xfrm>
            <a:off x="455995" y="3151388"/>
            <a:ext cx="11306469" cy="443839"/>
          </a:xfr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chemeClr val="tx1"/>
                </a:solidFill>
              </a:defRPr>
            </a:lvl2pPr>
            <a:lvl3pPr marL="448193" indent="0">
              <a:buNone/>
              <a:defRPr/>
            </a:lvl3pPr>
            <a:lvl4pPr marL="672290" indent="0">
              <a:buNone/>
              <a:defRPr/>
            </a:lvl4pPr>
            <a:lvl5pPr marL="896386" indent="0">
              <a:buNone/>
              <a:defRPr/>
            </a:lvl5pPr>
          </a:lstStyle>
          <a:p>
            <a:pPr lvl="0"/>
            <a:r>
              <a:rPr lang="en-US" dirty="0"/>
              <a:t>Medium: paragraph title Segoe UI </a:t>
            </a:r>
            <a:r>
              <a:rPr lang="en-US" dirty="0" err="1"/>
              <a:t>Semibold</a:t>
            </a:r>
            <a:r>
              <a:rPr lang="en-US" dirty="0"/>
              <a:t> 14/18</a:t>
            </a:r>
          </a:p>
          <a:p>
            <a:pPr lvl="1"/>
            <a:r>
              <a:rPr lang="en-US" dirty="0"/>
              <a:t>Body copy Segoe UI Regular 14/18</a:t>
            </a:r>
          </a:p>
        </p:txBody>
      </p:sp>
      <p:sp>
        <p:nvSpPr>
          <p:cNvPr id="7" name="Text Placeholder 6"/>
          <p:cNvSpPr>
            <a:spLocks noGrp="1"/>
          </p:cNvSpPr>
          <p:nvPr>
            <p:ph type="body" sz="quarter" idx="12" hasCustomPrompt="1"/>
          </p:nvPr>
        </p:nvSpPr>
        <p:spPr>
          <a:xfrm>
            <a:off x="455995" y="4352947"/>
            <a:ext cx="11306469" cy="331946"/>
          </a:xfr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chemeClr val="tx1"/>
                </a:solidFill>
              </a:defRPr>
            </a:lvl2pPr>
            <a:lvl3pPr marL="448193" indent="0">
              <a:buNone/>
              <a:defRPr/>
            </a:lvl3pPr>
            <a:lvl4pPr marL="672290" indent="0">
              <a:buNone/>
              <a:defRPr/>
            </a:lvl4pPr>
            <a:lvl5pPr marL="0" indent="0">
              <a:lnSpc>
                <a:spcPct val="100000"/>
              </a:lnSpc>
              <a:buNone/>
              <a:defRPr/>
            </a:lvl5pPr>
          </a:lstStyle>
          <a:p>
            <a:pPr lvl="4"/>
            <a:r>
              <a:rPr lang="en-US" dirty="0"/>
              <a:t>Small caption: Segoe UI Bold 10/12</a:t>
            </a:r>
          </a:p>
          <a:p>
            <a:pPr lvl="1"/>
            <a:r>
              <a:rPr lang="en-US" dirty="0"/>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2952816394"/>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65440087"/>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55995" y="1922587"/>
            <a:ext cx="9384447" cy="603538"/>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55995" y="3151388"/>
            <a:ext cx="3618381" cy="2675220"/>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675220"/>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675220"/>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276114035"/>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3"/>
            <a:ext cx="3618381" cy="2435151"/>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lvl="1"/>
            <a:endParaRPr lang="en-US" dirty="0"/>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1" y="2363623"/>
            <a:ext cx="3618381" cy="2435151"/>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lvl="1"/>
            <a:endParaRPr lang="en-US" dirty="0"/>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716606823"/>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64958" y="1599724"/>
            <a:ext cx="3609417" cy="3099393"/>
          </a:xfrm>
          <a:blipFill>
            <a:blip r:embed="rId2"/>
            <a:stretch>
              <a:fillRect/>
            </a:stretch>
          </a:blipFill>
        </p:spPr>
        <p:txBody>
          <a:bodyPr anchor="ctr" anchorCtr="0">
            <a:noAutofit/>
          </a:bodyPr>
          <a:lstStyle>
            <a:lvl1pPr marL="0" indent="0" algn="ctr">
              <a:buNone/>
              <a:defRPr sz="1961">
                <a:solidFill>
                  <a:schemeClr val="bg1"/>
                </a:solidFill>
              </a:defRPr>
            </a:lvl1pPr>
          </a:lstStyle>
          <a:p>
            <a:pPr lvl="0"/>
            <a:r>
              <a:rPr lang="en-US" dirty="0"/>
              <a:t>Place photo</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55995"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144083"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00039" y="1599724"/>
            <a:ext cx="3609417" cy="3099393"/>
          </a:xfrm>
          <a:blipFill>
            <a:blip r:embed="rId3"/>
            <a:stretch>
              <a:fillRect/>
            </a:stretch>
          </a:blipFill>
        </p:spPr>
        <p:txBody>
          <a:bodyPr anchor="ctr" anchorCtr="0">
            <a:noAutofit/>
          </a:bodyPr>
          <a:lstStyle>
            <a:lvl1pPr marL="0" indent="0" algn="ctr">
              <a:buNone/>
              <a:defRPr sz="1961">
                <a:solidFill>
                  <a:schemeClr val="bg1"/>
                </a:solidFill>
              </a:defRPr>
            </a:lvl1pPr>
          </a:lstStyle>
          <a:p>
            <a:pPr lvl="0"/>
            <a:r>
              <a:rPr lang="en-US" dirty="0"/>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144083" y="1599722"/>
            <a:ext cx="3609417" cy="3099394"/>
          </a:xfrm>
          <a:blipFill>
            <a:blip r:embed="rId4"/>
            <a:stretch>
              <a:fillRect/>
            </a:stretch>
          </a:blipFill>
        </p:spPr>
        <p:txBody>
          <a:bodyPr anchor="ctr" anchorCtr="0">
            <a:noAutofit/>
          </a:bodyPr>
          <a:lstStyle>
            <a:lvl1pPr marL="0" indent="0" algn="ctr">
              <a:buNone/>
              <a:defRPr sz="1961">
                <a:solidFill>
                  <a:schemeClr val="bg1"/>
                </a:solidFill>
              </a:defRPr>
            </a:lvl1pPr>
          </a:lstStyle>
          <a:p>
            <a:pPr lvl="0"/>
            <a:r>
              <a:rPr lang="en-US" dirty="0"/>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1"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2" name="Footer Placeholder 14">
            <a:extLst>
              <a:ext uri="{FF2B5EF4-FFF2-40B4-BE49-F238E27FC236}">
                <a16:creationId xmlns:a16="http://schemas.microsoft.com/office/drawing/2014/main" id="{CA59C6B7-B917-1840-9DE3-C346678711AC}"/>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1924925386"/>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6"/>
            <a:ext cx="1693247" cy="895855"/>
          </a:xfrm>
        </p:spPr>
        <p:txBody>
          <a:bodyPr>
            <a:noAutofit/>
          </a:bodyPr>
          <a:lstStyle>
            <a:lvl1pPr marL="0" indent="0">
              <a:buNone/>
              <a:defRPr sz="1961"/>
            </a:lvl1pPr>
          </a:lstStyle>
          <a:p>
            <a:pPr lvl="0"/>
            <a:r>
              <a:rPr lang="en-US" dirty="0"/>
              <a:t>Picture</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55995" y="3167818"/>
            <a:ext cx="1693247" cy="2778790"/>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378328"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00662"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222995"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145328"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067660"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378328" y="2158886"/>
            <a:ext cx="1693247" cy="895855"/>
          </a:xfrm>
        </p:spPr>
        <p:txBody>
          <a:bodyPr>
            <a:noAutofit/>
          </a:bodyPr>
          <a:lstStyle>
            <a:lvl1pPr marL="0" indent="0">
              <a:buNone/>
              <a:defRPr sz="1961"/>
            </a:lvl1pPr>
          </a:lstStyle>
          <a:p>
            <a:pPr lvl="0"/>
            <a:r>
              <a:rPr lang="en-US" dirty="0"/>
              <a:t>Picture</a:t>
            </a:r>
          </a:p>
        </p:txBody>
      </p:sp>
      <p:sp>
        <p:nvSpPr>
          <p:cNvPr id="26" name="Content Placeholder 15"/>
          <p:cNvSpPr>
            <a:spLocks noGrp="1"/>
          </p:cNvSpPr>
          <p:nvPr>
            <p:ph sz="quarter" idx="27" hasCustomPrompt="1"/>
          </p:nvPr>
        </p:nvSpPr>
        <p:spPr>
          <a:xfrm>
            <a:off x="4300662" y="2158886"/>
            <a:ext cx="1693247" cy="895855"/>
          </a:xfrm>
        </p:spPr>
        <p:txBody>
          <a:bodyPr>
            <a:noAutofit/>
          </a:bodyPr>
          <a:lstStyle>
            <a:lvl1pPr marL="0" indent="0">
              <a:buNone/>
              <a:defRPr sz="1961"/>
            </a:lvl1pPr>
          </a:lstStyle>
          <a:p>
            <a:pPr lvl="0"/>
            <a:r>
              <a:rPr lang="en-US" dirty="0"/>
              <a:t>Picture</a:t>
            </a:r>
          </a:p>
        </p:txBody>
      </p:sp>
      <p:sp>
        <p:nvSpPr>
          <p:cNvPr id="27" name="Content Placeholder 15"/>
          <p:cNvSpPr>
            <a:spLocks noGrp="1"/>
          </p:cNvSpPr>
          <p:nvPr>
            <p:ph sz="quarter" idx="28" hasCustomPrompt="1"/>
          </p:nvPr>
        </p:nvSpPr>
        <p:spPr>
          <a:xfrm>
            <a:off x="6222995" y="2158886"/>
            <a:ext cx="1693247" cy="895855"/>
          </a:xfrm>
        </p:spPr>
        <p:txBody>
          <a:bodyPr>
            <a:noAutofit/>
          </a:bodyPr>
          <a:lstStyle>
            <a:lvl1pPr marL="0" indent="0">
              <a:buNone/>
              <a:defRPr sz="1961"/>
            </a:lvl1pPr>
          </a:lstStyle>
          <a:p>
            <a:pPr lvl="0"/>
            <a:r>
              <a:rPr lang="en-US" dirty="0"/>
              <a:t>Picture</a:t>
            </a:r>
          </a:p>
        </p:txBody>
      </p:sp>
      <p:sp>
        <p:nvSpPr>
          <p:cNvPr id="28" name="Content Placeholder 15"/>
          <p:cNvSpPr>
            <a:spLocks noGrp="1"/>
          </p:cNvSpPr>
          <p:nvPr>
            <p:ph sz="quarter" idx="29" hasCustomPrompt="1"/>
          </p:nvPr>
        </p:nvSpPr>
        <p:spPr>
          <a:xfrm>
            <a:off x="8145328" y="2158886"/>
            <a:ext cx="1693247" cy="895855"/>
          </a:xfrm>
        </p:spPr>
        <p:txBody>
          <a:bodyPr>
            <a:noAutofit/>
          </a:bodyPr>
          <a:lstStyle>
            <a:lvl1pPr marL="0" indent="0">
              <a:buNone/>
              <a:defRPr sz="1961"/>
            </a:lvl1pPr>
          </a:lstStyle>
          <a:p>
            <a:pPr lvl="0"/>
            <a:r>
              <a:rPr lang="en-US" dirty="0"/>
              <a:t>Picture</a:t>
            </a:r>
          </a:p>
        </p:txBody>
      </p:sp>
      <p:sp>
        <p:nvSpPr>
          <p:cNvPr id="29" name="Content Placeholder 15"/>
          <p:cNvSpPr>
            <a:spLocks noGrp="1"/>
          </p:cNvSpPr>
          <p:nvPr>
            <p:ph sz="quarter" idx="30" hasCustomPrompt="1"/>
          </p:nvPr>
        </p:nvSpPr>
        <p:spPr>
          <a:xfrm>
            <a:off x="10067660" y="2158886"/>
            <a:ext cx="1693247" cy="895855"/>
          </a:xfrm>
        </p:spPr>
        <p:txBody>
          <a:bodyPr>
            <a:noAutofit/>
          </a:bodyPr>
          <a:lstStyle>
            <a:lvl1pPr marL="0" indent="0">
              <a:buNone/>
              <a:defRPr sz="1961"/>
            </a:lvl1pPr>
          </a:lstStyle>
          <a:p>
            <a:pPr lvl="0"/>
            <a:r>
              <a:rPr lang="en-US" dirty="0"/>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3"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1"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2"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3"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6.</a:t>
            </a:r>
          </a:p>
        </p:txBody>
      </p:sp>
      <p:sp>
        <p:nvSpPr>
          <p:cNvPr id="23" name="Footer Placeholder 14">
            <a:extLst>
              <a:ext uri="{FF2B5EF4-FFF2-40B4-BE49-F238E27FC236}">
                <a16:creationId xmlns:a16="http://schemas.microsoft.com/office/drawing/2014/main" id="{CDC19876-13E5-1847-AE6E-14EA37A9CED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1418487642"/>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solidFill>
                  <a:schemeClr val="tx1"/>
                </a:solidFill>
              </a:defRPr>
            </a:lvl1pPr>
          </a:lstStyle>
          <a:p>
            <a:r>
              <a:rPr lang="en-US" dirty="0"/>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3452033178"/>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tx2"/>
                </a:solidFill>
              </a:defRPr>
            </a:lvl1pPr>
          </a:lstStyle>
          <a:p>
            <a:pPr marL="0" lvl="0">
              <a:lnSpc>
                <a:spcPts val="5490"/>
              </a:lnSpc>
            </a:pPr>
            <a:r>
              <a:rPr lang="en-US" dirty="0"/>
              <a:t>Section title</a:t>
            </a:r>
          </a:p>
        </p:txBody>
      </p:sp>
    </p:spTree>
    <p:extLst>
      <p:ext uri="{BB962C8B-B14F-4D97-AF65-F5344CB8AC3E}">
        <p14:creationId xmlns:p14="http://schemas.microsoft.com/office/powerpoint/2010/main" val="1154438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dirty="0"/>
              <a:t>Section title</a:t>
            </a:r>
          </a:p>
        </p:txBody>
      </p:sp>
    </p:spTree>
    <p:extLst>
      <p:ext uri="{BB962C8B-B14F-4D97-AF65-F5344CB8AC3E}">
        <p14:creationId xmlns:p14="http://schemas.microsoft.com/office/powerpoint/2010/main" val="37216946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229842" y="0"/>
            <a:ext cx="5962158" cy="6858000"/>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55995" y="620428"/>
            <a:ext cx="5541959" cy="403137"/>
          </a:xfrm>
        </p:spPr>
        <p:txBody>
          <a:bodyPr wrap="square" lIns="0" tIns="0" rIns="0" bIns="0">
            <a:spAutoFit/>
          </a:bodyPr>
          <a:lstStyle>
            <a:lvl1pPr>
              <a:lnSpc>
                <a:spcPts val="3137"/>
              </a:lnSpc>
              <a:defRPr sz="2745" baseline="0">
                <a:solidFill>
                  <a:schemeClr val="tx1"/>
                </a:solidFill>
              </a:defRPr>
            </a:lvl1pPr>
          </a:lstStyle>
          <a:p>
            <a:r>
              <a:rPr lang="en-US" dirty="0"/>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3"/>
            <a:ext cx="4822952" cy="264890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lvl="1"/>
            <a:endParaRPr lang="en-US" dirty="0"/>
          </a:p>
          <a:p>
            <a:pPr lvl="1"/>
            <a:endParaRPr lang="en-US" dirty="0"/>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7"/>
            <a:ext cx="4822951" cy="287771"/>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dirty="0"/>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t>
            </a:r>
          </a:p>
        </p:txBody>
      </p:sp>
    </p:spTree>
    <p:extLst>
      <p:ext uri="{BB962C8B-B14F-4D97-AF65-F5344CB8AC3E}">
        <p14:creationId xmlns:p14="http://schemas.microsoft.com/office/powerpoint/2010/main" val="829161083"/>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55995" y="2158885"/>
            <a:ext cx="3618381" cy="2540231"/>
          </a:xfrm>
          <a:blipFill>
            <a:blip r:embed="rId2"/>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03151" y="2158885"/>
            <a:ext cx="3607487" cy="2540231"/>
          </a:xfrm>
          <a:blipFill>
            <a:blip r:embed="rId3"/>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139413" y="2158885"/>
            <a:ext cx="3623050" cy="2540231"/>
          </a:xfrm>
          <a:blipFill>
            <a:blip r:embed="rId4"/>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Photo layout 2</a:t>
            </a:r>
          </a:p>
        </p:txBody>
      </p:sp>
      <p:sp>
        <p:nvSpPr>
          <p:cNvPr id="5" name="Text Placeholder 4"/>
          <p:cNvSpPr>
            <a:spLocks noGrp="1"/>
          </p:cNvSpPr>
          <p:nvPr>
            <p:ph type="body" sz="quarter" idx="11" hasCustomPrompt="1"/>
          </p:nvPr>
        </p:nvSpPr>
        <p:spPr>
          <a:xfrm>
            <a:off x="455995"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00039"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144083"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4" name="Footer Placeholder 14">
            <a:extLst>
              <a:ext uri="{FF2B5EF4-FFF2-40B4-BE49-F238E27FC236}">
                <a16:creationId xmlns:a16="http://schemas.microsoft.com/office/drawing/2014/main" id="{3B5B741A-7576-5149-903B-7C99768D88C1}"/>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4168682923"/>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55995" y="1922802"/>
            <a:ext cx="4758211" cy="603538"/>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dirty="0"/>
              <a:t>Large subhead Segoe UI Regular 20/24. Em volor resequaectur.</a:t>
            </a:r>
            <a:endParaRPr lang="en-US" dirty="0"/>
          </a:p>
        </p:txBody>
      </p:sp>
      <p:sp>
        <p:nvSpPr>
          <p:cNvPr id="5" name="Text Placeholder 4"/>
          <p:cNvSpPr>
            <a:spLocks noGrp="1"/>
          </p:cNvSpPr>
          <p:nvPr>
            <p:ph type="body" sz="quarter" idx="11" hasCustomPrompt="1"/>
          </p:nvPr>
        </p:nvSpPr>
        <p:spPr>
          <a:xfrm>
            <a:off x="455995" y="2707597"/>
            <a:ext cx="4758210" cy="2521331"/>
          </a:xfrm>
        </p:spPr>
        <p:txBody>
          <a:bodyPr lIns="0" tIns="0" rIns="0" bIns="0"/>
          <a:lstStyle>
            <a:lvl1pPr marL="280121" indent="-280121">
              <a:lnSpc>
                <a:spcPts val="1765"/>
              </a:lnSpc>
              <a:spcBef>
                <a:spcPts val="0"/>
              </a:spcBef>
              <a:buFont typeface="Arial" panose="020B0604020202020204" pitchFamily="34" charset="0"/>
              <a:buChar char="•"/>
              <a:defRPr sz="1372"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421009"/>
            <a:ext cx="5834041" cy="546753"/>
          </a:xfrm>
        </p:spPr>
        <p:txBody>
          <a:bodyPr anchor="ctr" anchorCtr="0"/>
          <a:lstStyle>
            <a:lvl1pPr algn="ctr">
              <a:defRPr/>
            </a:lvl1pPr>
          </a:lstStyle>
          <a:p>
            <a:r>
              <a:rPr lang="en-US"/>
              <a:t>Click icon to add picture</a:t>
            </a:r>
            <a:endParaRPr lang="en-US" dirty="0"/>
          </a:p>
        </p:txBody>
      </p:sp>
      <p:sp>
        <p:nvSpPr>
          <p:cNvPr id="8" name="Footer Placeholder 14">
            <a:extLst>
              <a:ext uri="{FF2B5EF4-FFF2-40B4-BE49-F238E27FC236}">
                <a16:creationId xmlns:a16="http://schemas.microsoft.com/office/drawing/2014/main" id="{91B60D61-6FC1-0E45-8A2E-51410A6C6305}"/>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3403272051"/>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80260949"/>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421009"/>
            <a:ext cx="5834041" cy="546753"/>
          </a:xfrm>
        </p:spPr>
        <p:txBody>
          <a:bodyPr anchor="ctr" anchorCtr="0"/>
          <a:lstStyle>
            <a:lvl1pPr algn="ctr">
              <a:defRPr/>
            </a:lvl1pPr>
          </a:lstStyle>
          <a:p>
            <a:r>
              <a:rPr lang="en-US"/>
              <a:t>Click icon to add picture</a:t>
            </a:r>
            <a:endParaRPr lang="en-US" dirty="0"/>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Device layout 2: two columns</a:t>
            </a:r>
          </a:p>
        </p:txBody>
      </p:sp>
      <p:sp>
        <p:nvSpPr>
          <p:cNvPr id="10" name="Footer Placeholder 14">
            <a:extLst>
              <a:ext uri="{FF2B5EF4-FFF2-40B4-BE49-F238E27FC236}">
                <a16:creationId xmlns:a16="http://schemas.microsoft.com/office/drawing/2014/main" id="{E48FC59D-3F2F-9746-A309-EDC9968BC4CC}"/>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2641024494"/>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88254"/>
            <a:ext cx="7678751" cy="546753"/>
          </a:xfrm>
        </p:spPr>
        <p:txBody>
          <a:bodyPr anchor="ctr" anchorCtr="0"/>
          <a:lstStyle>
            <a:lvl1pPr algn="ctr">
              <a:defRPr/>
            </a:lvl1pPr>
          </a:lstStyle>
          <a:p>
            <a:r>
              <a:rPr lang="en-US"/>
              <a:t>Click icon to add picture</a:t>
            </a:r>
            <a:endParaRPr lang="en-US" dirty="0"/>
          </a:p>
        </p:txBody>
      </p:sp>
      <p:sp>
        <p:nvSpPr>
          <p:cNvPr id="6" name="Footer Placeholder 14">
            <a:extLst>
              <a:ext uri="{FF2B5EF4-FFF2-40B4-BE49-F238E27FC236}">
                <a16:creationId xmlns:a16="http://schemas.microsoft.com/office/drawing/2014/main" id="{C171A6F7-E2D5-4545-B545-35D9AA4D1332}"/>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1040071993"/>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p:spPr>
        <p:txBody>
          <a:bodyPr anchor="ctr">
            <a:noAutofit/>
          </a:bodyPr>
          <a:lstStyle>
            <a:lvl1pPr marL="0" indent="0" algn="ctr">
              <a:buNone/>
              <a:defRPr sz="2353"/>
            </a:lvl1pPr>
          </a:lstStyle>
          <a:p>
            <a:r>
              <a:rPr lang="en-US"/>
              <a:t>Click icon to add chart</a:t>
            </a:r>
            <a:endParaRPr lang="en-US" dirty="0"/>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Chart examples</a:t>
            </a:r>
          </a:p>
        </p:txBody>
      </p:sp>
      <p:sp>
        <p:nvSpPr>
          <p:cNvPr id="9" name="Text Placeholder 4"/>
          <p:cNvSpPr>
            <a:spLocks noGrp="1"/>
          </p:cNvSpPr>
          <p:nvPr>
            <p:ph type="body" sz="quarter" idx="12" hasCustomPrompt="1"/>
          </p:nvPr>
        </p:nvSpPr>
        <p:spPr>
          <a:xfrm>
            <a:off x="455992" y="5857162"/>
            <a:ext cx="3618381" cy="301770"/>
          </a:xfrm>
        </p:spPr>
        <p:txBody>
          <a:bodyPr lIns="0" tIns="0" rIns="0" bIns="0"/>
          <a:lstStyle>
            <a:lvl1pPr marL="0" indent="0">
              <a:lnSpc>
                <a:spcPts val="1176"/>
              </a:lnSpc>
              <a:spcBef>
                <a:spcPts val="882"/>
              </a:spcBef>
              <a:buFont typeface="Arial" panose="020B0604020202020204" pitchFamily="34" charset="0"/>
              <a:buNone/>
              <a:defRPr sz="980" b="0" i="0" spc="0">
                <a:solidFill>
                  <a:schemeClr val="tx1"/>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7" name="Text Placeholder 4"/>
          <p:cNvSpPr>
            <a:spLocks noGrp="1"/>
          </p:cNvSpPr>
          <p:nvPr>
            <p:ph type="body" sz="quarter" idx="18" hasCustomPrompt="1"/>
          </p:nvPr>
        </p:nvSpPr>
        <p:spPr>
          <a:xfrm>
            <a:off x="4303152" y="5857162"/>
            <a:ext cx="3607487" cy="301770"/>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03152" y="1950780"/>
            <a:ext cx="3607487" cy="3534843"/>
          </a:xfrm>
        </p:spPr>
        <p:txBody>
          <a:bodyPr anchor="ctr">
            <a:noAutofit/>
          </a:bodyPr>
          <a:lstStyle>
            <a:lvl1pPr marL="0" indent="0" algn="ctr">
              <a:buNone/>
              <a:defRPr sz="2353"/>
            </a:lvl1pPr>
          </a:lstStyle>
          <a:p>
            <a:r>
              <a:rPr lang="en-US"/>
              <a:t>Click icon to add chart</a:t>
            </a:r>
            <a:endParaRPr lang="en-US" dirty="0"/>
          </a:p>
        </p:txBody>
      </p:sp>
      <p:sp>
        <p:nvSpPr>
          <p:cNvPr id="21" name="Chart Placeholder 6"/>
          <p:cNvSpPr>
            <a:spLocks noGrp="1"/>
          </p:cNvSpPr>
          <p:nvPr>
            <p:ph type="chart" sz="quarter" idx="23"/>
          </p:nvPr>
        </p:nvSpPr>
        <p:spPr>
          <a:xfrm>
            <a:off x="8139412" y="1950780"/>
            <a:ext cx="3623051" cy="3534843"/>
          </a:xfrm>
        </p:spPr>
        <p:txBody>
          <a:bodyPr anchor="ctr">
            <a:noAutofit/>
          </a:bodyPr>
          <a:lstStyle>
            <a:lvl1pPr marL="0" indent="0" algn="ctr">
              <a:buNone/>
              <a:defRPr sz="2353"/>
            </a:lvl1pPr>
          </a:lstStyle>
          <a:p>
            <a:r>
              <a:rPr lang="en-US"/>
              <a:t>Click icon to add chart</a:t>
            </a:r>
            <a:endParaRPr lang="en-US" dirty="0"/>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dirty="0"/>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dirty="0"/>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dirty="0"/>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857162"/>
            <a:ext cx="3607487" cy="301770"/>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3" name="Footer Placeholder 14">
            <a:extLst>
              <a:ext uri="{FF2B5EF4-FFF2-40B4-BE49-F238E27FC236}">
                <a16:creationId xmlns:a16="http://schemas.microsoft.com/office/drawing/2014/main" id="{592F5440-0E12-0F44-ACE7-3C2064AE32D5}"/>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166859170"/>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Table styling</a:t>
            </a:r>
          </a:p>
        </p:txBody>
      </p:sp>
      <p:sp>
        <p:nvSpPr>
          <p:cNvPr id="4" name="Table Placeholder 3"/>
          <p:cNvSpPr>
            <a:spLocks noGrp="1"/>
          </p:cNvSpPr>
          <p:nvPr>
            <p:ph type="tbl" sz="quarter" idx="10"/>
          </p:nvPr>
        </p:nvSpPr>
        <p:spPr>
          <a:xfrm>
            <a:off x="455995" y="3924852"/>
            <a:ext cx="11306469" cy="546753"/>
          </a:xfrm>
        </p:spPr>
        <p:txBody>
          <a:bodyPr anchor="ctr" anchorCtr="0"/>
          <a:lstStyle>
            <a:lvl1pPr algn="ctr">
              <a:defRPr/>
            </a:lvl1pPr>
          </a:lstStyle>
          <a:p>
            <a:r>
              <a:rPr lang="en-US"/>
              <a:t>Click icon to add table</a:t>
            </a:r>
          </a:p>
        </p:txBody>
      </p:sp>
      <p:sp>
        <p:nvSpPr>
          <p:cNvPr id="6" name="Footer Placeholder 14">
            <a:extLst>
              <a:ext uri="{FF2B5EF4-FFF2-40B4-BE49-F238E27FC236}">
                <a16:creationId xmlns:a16="http://schemas.microsoft.com/office/drawing/2014/main" id="{8FFE576D-7F23-5D49-98BE-F31E6740176A}"/>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2065095497"/>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dirty="0"/>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3564740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74897655"/>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slideLayout" Target="../slideLayouts/slideLayout40.xml"/><Relationship Id="rId18" Type="http://schemas.openxmlformats.org/officeDocument/2006/relationships/slideLayout" Target="../slideLayouts/slideLayout45.xml"/><Relationship Id="rId26" Type="http://schemas.openxmlformats.org/officeDocument/2006/relationships/slideLayout" Target="../slideLayouts/slideLayout53.xml"/><Relationship Id="rId3" Type="http://schemas.openxmlformats.org/officeDocument/2006/relationships/slideLayout" Target="../slideLayouts/slideLayout30.xml"/><Relationship Id="rId21" Type="http://schemas.openxmlformats.org/officeDocument/2006/relationships/slideLayout" Target="../slideLayouts/slideLayout48.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17" Type="http://schemas.openxmlformats.org/officeDocument/2006/relationships/slideLayout" Target="../slideLayouts/slideLayout44.xml"/><Relationship Id="rId25" Type="http://schemas.openxmlformats.org/officeDocument/2006/relationships/slideLayout" Target="../slideLayouts/slideLayout52.xml"/><Relationship Id="rId2" Type="http://schemas.openxmlformats.org/officeDocument/2006/relationships/slideLayout" Target="../slideLayouts/slideLayout29.xml"/><Relationship Id="rId16" Type="http://schemas.openxmlformats.org/officeDocument/2006/relationships/slideLayout" Target="../slideLayouts/slideLayout43.xml"/><Relationship Id="rId20" Type="http://schemas.openxmlformats.org/officeDocument/2006/relationships/slideLayout" Target="../slideLayouts/slideLayout47.xml"/><Relationship Id="rId29" Type="http://schemas.openxmlformats.org/officeDocument/2006/relationships/image" Target="../media/image1.emf"/><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24" Type="http://schemas.openxmlformats.org/officeDocument/2006/relationships/slideLayout" Target="../slideLayouts/slideLayout51.xml"/><Relationship Id="rId5" Type="http://schemas.openxmlformats.org/officeDocument/2006/relationships/slideLayout" Target="../slideLayouts/slideLayout32.xml"/><Relationship Id="rId15" Type="http://schemas.openxmlformats.org/officeDocument/2006/relationships/slideLayout" Target="../slideLayouts/slideLayout42.xml"/><Relationship Id="rId23" Type="http://schemas.openxmlformats.org/officeDocument/2006/relationships/slideLayout" Target="../slideLayouts/slideLayout50.xml"/><Relationship Id="rId28" Type="http://schemas.openxmlformats.org/officeDocument/2006/relationships/theme" Target="../theme/theme2.xml"/><Relationship Id="rId10" Type="http://schemas.openxmlformats.org/officeDocument/2006/relationships/slideLayout" Target="../slideLayouts/slideLayout37.xml"/><Relationship Id="rId19" Type="http://schemas.openxmlformats.org/officeDocument/2006/relationships/slideLayout" Target="../slideLayouts/slideLayout46.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slideLayout" Target="../slideLayouts/slideLayout41.xml"/><Relationship Id="rId22" Type="http://schemas.openxmlformats.org/officeDocument/2006/relationships/slideLayout" Target="../slideLayouts/slideLayout49.xml"/><Relationship Id="rId27" Type="http://schemas.openxmlformats.org/officeDocument/2006/relationships/slideLayout" Target="../slideLayouts/slideLayout5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2.xml"/><Relationship Id="rId13" Type="http://schemas.openxmlformats.org/officeDocument/2006/relationships/slideLayout" Target="../slideLayouts/slideLayout67.xml"/><Relationship Id="rId18" Type="http://schemas.openxmlformats.org/officeDocument/2006/relationships/slideLayout" Target="../slideLayouts/slideLayout72.xml"/><Relationship Id="rId3" Type="http://schemas.openxmlformats.org/officeDocument/2006/relationships/slideLayout" Target="../slideLayouts/slideLayout57.xml"/><Relationship Id="rId21" Type="http://schemas.openxmlformats.org/officeDocument/2006/relationships/theme" Target="../theme/theme3.xml"/><Relationship Id="rId7" Type="http://schemas.openxmlformats.org/officeDocument/2006/relationships/slideLayout" Target="../slideLayouts/slideLayout61.xml"/><Relationship Id="rId12" Type="http://schemas.openxmlformats.org/officeDocument/2006/relationships/slideLayout" Target="../slideLayouts/slideLayout66.xml"/><Relationship Id="rId17" Type="http://schemas.openxmlformats.org/officeDocument/2006/relationships/slideLayout" Target="../slideLayouts/slideLayout71.xml"/><Relationship Id="rId2" Type="http://schemas.openxmlformats.org/officeDocument/2006/relationships/slideLayout" Target="../slideLayouts/slideLayout56.xml"/><Relationship Id="rId16" Type="http://schemas.openxmlformats.org/officeDocument/2006/relationships/slideLayout" Target="../slideLayouts/slideLayout70.xml"/><Relationship Id="rId20" Type="http://schemas.openxmlformats.org/officeDocument/2006/relationships/slideLayout" Target="../slideLayouts/slideLayout74.xml"/><Relationship Id="rId1" Type="http://schemas.openxmlformats.org/officeDocument/2006/relationships/slideLayout" Target="../slideLayouts/slideLayout55.xml"/><Relationship Id="rId6" Type="http://schemas.openxmlformats.org/officeDocument/2006/relationships/slideLayout" Target="../slideLayouts/slideLayout60.xml"/><Relationship Id="rId11" Type="http://schemas.openxmlformats.org/officeDocument/2006/relationships/slideLayout" Target="../slideLayouts/slideLayout65.xml"/><Relationship Id="rId5" Type="http://schemas.openxmlformats.org/officeDocument/2006/relationships/slideLayout" Target="../slideLayouts/slideLayout59.xml"/><Relationship Id="rId15" Type="http://schemas.openxmlformats.org/officeDocument/2006/relationships/slideLayout" Target="../slideLayouts/slideLayout69.xml"/><Relationship Id="rId10" Type="http://schemas.openxmlformats.org/officeDocument/2006/relationships/slideLayout" Target="../slideLayouts/slideLayout64.xml"/><Relationship Id="rId19" Type="http://schemas.openxmlformats.org/officeDocument/2006/relationships/slideLayout" Target="../slideLayouts/slideLayout73.xml"/><Relationship Id="rId4" Type="http://schemas.openxmlformats.org/officeDocument/2006/relationships/slideLayout" Target="../slideLayouts/slideLayout58.xml"/><Relationship Id="rId9" Type="http://schemas.openxmlformats.org/officeDocument/2006/relationships/slideLayout" Target="../slideLayouts/slideLayout63.xml"/><Relationship Id="rId14" Type="http://schemas.openxmlformats.org/officeDocument/2006/relationships/slideLayout" Target="../slideLayouts/slideLayout68.xml"/><Relationship Id="rId22" Type="http://schemas.openxmlformats.org/officeDocument/2006/relationships/image" Target="../media/image8.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2.xml"/><Relationship Id="rId13" Type="http://schemas.openxmlformats.org/officeDocument/2006/relationships/slideLayout" Target="../slideLayouts/slideLayout87.xml"/><Relationship Id="rId18" Type="http://schemas.openxmlformats.org/officeDocument/2006/relationships/slideLayout" Target="../slideLayouts/slideLayout92.xml"/><Relationship Id="rId3" Type="http://schemas.openxmlformats.org/officeDocument/2006/relationships/slideLayout" Target="../slideLayouts/slideLayout77.xml"/><Relationship Id="rId21" Type="http://schemas.openxmlformats.org/officeDocument/2006/relationships/slideLayout" Target="../slideLayouts/slideLayout95.xml"/><Relationship Id="rId7" Type="http://schemas.openxmlformats.org/officeDocument/2006/relationships/slideLayout" Target="../slideLayouts/slideLayout81.xml"/><Relationship Id="rId12" Type="http://schemas.openxmlformats.org/officeDocument/2006/relationships/slideLayout" Target="../slideLayouts/slideLayout86.xml"/><Relationship Id="rId17" Type="http://schemas.openxmlformats.org/officeDocument/2006/relationships/slideLayout" Target="../slideLayouts/slideLayout91.xml"/><Relationship Id="rId2" Type="http://schemas.openxmlformats.org/officeDocument/2006/relationships/slideLayout" Target="../slideLayouts/slideLayout76.xml"/><Relationship Id="rId16" Type="http://schemas.openxmlformats.org/officeDocument/2006/relationships/slideLayout" Target="../slideLayouts/slideLayout90.xml"/><Relationship Id="rId20" Type="http://schemas.openxmlformats.org/officeDocument/2006/relationships/slideLayout" Target="../slideLayouts/slideLayout94.xml"/><Relationship Id="rId1" Type="http://schemas.openxmlformats.org/officeDocument/2006/relationships/slideLayout" Target="../slideLayouts/slideLayout75.xml"/><Relationship Id="rId6" Type="http://schemas.openxmlformats.org/officeDocument/2006/relationships/slideLayout" Target="../slideLayouts/slideLayout80.xml"/><Relationship Id="rId11" Type="http://schemas.openxmlformats.org/officeDocument/2006/relationships/slideLayout" Target="../slideLayouts/slideLayout85.xml"/><Relationship Id="rId5" Type="http://schemas.openxmlformats.org/officeDocument/2006/relationships/slideLayout" Target="../slideLayouts/slideLayout79.xml"/><Relationship Id="rId15" Type="http://schemas.openxmlformats.org/officeDocument/2006/relationships/slideLayout" Target="../slideLayouts/slideLayout89.xml"/><Relationship Id="rId23" Type="http://schemas.openxmlformats.org/officeDocument/2006/relationships/image" Target="../media/image8.png"/><Relationship Id="rId10" Type="http://schemas.openxmlformats.org/officeDocument/2006/relationships/slideLayout" Target="../slideLayouts/slideLayout84.xml"/><Relationship Id="rId19" Type="http://schemas.openxmlformats.org/officeDocument/2006/relationships/slideLayout" Target="../slideLayouts/slideLayout93.xml"/><Relationship Id="rId4" Type="http://schemas.openxmlformats.org/officeDocument/2006/relationships/slideLayout" Target="../slideLayouts/slideLayout78.xml"/><Relationship Id="rId9" Type="http://schemas.openxmlformats.org/officeDocument/2006/relationships/slideLayout" Target="../slideLayouts/slideLayout83.xml"/><Relationship Id="rId14" Type="http://schemas.openxmlformats.org/officeDocument/2006/relationships/slideLayout" Target="../slideLayouts/slideLayout88.xml"/><Relationship Id="rId22"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9"/>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393752356"/>
      </p:ext>
    </p:extLst>
  </p:cSld>
  <p:clrMap bg1="lt1" tx1="dk1" bg2="lt2" tx2="dk2" accent1="accent1" accent2="accent2" accent3="accent3" accent4="accent4" accent5="accent5" accent6="accent6" hlink="hlink" folHlink="folHlink"/>
  <p:sldLayoutIdLst>
    <p:sldLayoutId id="2147484672" r:id="rId1"/>
    <p:sldLayoutId id="2147484673" r:id="rId2"/>
    <p:sldLayoutId id="2147484674" r:id="rId3"/>
    <p:sldLayoutId id="2147484675" r:id="rId4"/>
    <p:sldLayoutId id="2147484676" r:id="rId5"/>
    <p:sldLayoutId id="2147484677" r:id="rId6"/>
    <p:sldLayoutId id="2147484679" r:id="rId7"/>
    <p:sldLayoutId id="2147484680" r:id="rId8"/>
    <p:sldLayoutId id="2147484681" r:id="rId9"/>
    <p:sldLayoutId id="2147484682" r:id="rId10"/>
    <p:sldLayoutId id="2147484683" r:id="rId11"/>
    <p:sldLayoutId id="2147484684" r:id="rId12"/>
    <p:sldLayoutId id="2147484685" r:id="rId13"/>
    <p:sldLayoutId id="2147484704" r:id="rId14"/>
    <p:sldLayoutId id="2147484705" r:id="rId15"/>
    <p:sldLayoutId id="2147484706" r:id="rId16"/>
    <p:sldLayoutId id="2147484689" r:id="rId17"/>
    <p:sldLayoutId id="2147484690" r:id="rId18"/>
    <p:sldLayoutId id="2147484691" r:id="rId19"/>
    <p:sldLayoutId id="2147484692" r:id="rId20"/>
    <p:sldLayoutId id="2147484693" r:id="rId21"/>
    <p:sldLayoutId id="2147484694" r:id="rId22"/>
    <p:sldLayoutId id="2147484695" r:id="rId23"/>
    <p:sldLayoutId id="2147484696" r:id="rId24"/>
    <p:sldLayoutId id="2147484697" r:id="rId25"/>
    <p:sldLayoutId id="2147484698" r:id="rId26"/>
    <p:sldLayoutId id="2147484699" r:id="rId27"/>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9"/>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789957686"/>
      </p:ext>
    </p:extLst>
  </p:cSld>
  <p:clrMap bg1="dk1" tx1="lt1" bg2="dk2" tx2="lt2" accent1="accent1" accent2="accent2" accent3="accent3" accent4="accent4" accent5="accent5" accent6="accent6" hlink="hlink" folHlink="folHlink"/>
  <p:sldLayoutIdLst>
    <p:sldLayoutId id="2147484643" r:id="rId1"/>
    <p:sldLayoutId id="2147484644" r:id="rId2"/>
    <p:sldLayoutId id="2147484645" r:id="rId3"/>
    <p:sldLayoutId id="2147484646" r:id="rId4"/>
    <p:sldLayoutId id="2147484647" r:id="rId5"/>
    <p:sldLayoutId id="2147484648" r:id="rId6"/>
    <p:sldLayoutId id="2147484650" r:id="rId7"/>
    <p:sldLayoutId id="2147484651" r:id="rId8"/>
    <p:sldLayoutId id="2147484652" r:id="rId9"/>
    <p:sldLayoutId id="2147484653" r:id="rId10"/>
    <p:sldLayoutId id="2147484654" r:id="rId11"/>
    <p:sldLayoutId id="2147484655" r:id="rId12"/>
    <p:sldLayoutId id="2147484656" r:id="rId13"/>
    <p:sldLayoutId id="2147484707" r:id="rId14"/>
    <p:sldLayoutId id="2147484708" r:id="rId15"/>
    <p:sldLayoutId id="2147484709" r:id="rId16"/>
    <p:sldLayoutId id="2147484660" r:id="rId17"/>
    <p:sldLayoutId id="2147484661" r:id="rId18"/>
    <p:sldLayoutId id="2147484662" r:id="rId19"/>
    <p:sldLayoutId id="2147484663" r:id="rId20"/>
    <p:sldLayoutId id="2147484664" r:id="rId21"/>
    <p:sldLayoutId id="2147484665" r:id="rId22"/>
    <p:sldLayoutId id="2147484666" r:id="rId23"/>
    <p:sldLayoutId id="2147484667" r:id="rId24"/>
    <p:sldLayoutId id="2147484668" r:id="rId25"/>
    <p:sldLayoutId id="2147484669" r:id="rId26"/>
    <p:sldLayoutId id="2147484670" r:id="rId27"/>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6469" cy="813819"/>
          </a:xfrm>
          <a:prstGeom prst="rect">
            <a:avLst/>
          </a:prstGeom>
        </p:spPr>
        <p:txBody>
          <a:bodyPr vert="horz" wrap="square" lIns="0" tIns="91440" rIns="146304" bIns="91440" rtlCol="0" anchor="t">
            <a:noAutofit/>
          </a:bodyPr>
          <a:lstStyle/>
          <a:p>
            <a:r>
              <a:rPr lang="en-US" dirty="0"/>
              <a:t>Heading Segoe UI </a:t>
            </a:r>
            <a:r>
              <a:rPr lang="en-US" dirty="0" err="1"/>
              <a:t>Semibold</a:t>
            </a:r>
            <a:r>
              <a:rPr lang="en-US" dirty="0"/>
              <a:t> 28/32</a:t>
            </a:r>
          </a:p>
        </p:txBody>
      </p:sp>
      <p:sp>
        <p:nvSpPr>
          <p:cNvPr id="4" name="Text Placeholder 3"/>
          <p:cNvSpPr>
            <a:spLocks noGrp="1"/>
          </p:cNvSpPr>
          <p:nvPr>
            <p:ph type="body" idx="1"/>
          </p:nvPr>
        </p:nvSpPr>
        <p:spPr>
          <a:xfrm>
            <a:off x="455994" y="1817559"/>
            <a:ext cx="11306469" cy="2323623"/>
          </a:xfrm>
          <a:prstGeom prst="rect">
            <a:avLst/>
          </a:prstGeom>
        </p:spPr>
        <p:txBody>
          <a:bodyPr vert="horz" wrap="square" lIns="0" tIns="91440" rIns="146304" bIns="91440" rtlCol="0">
            <a:spAutoFit/>
          </a:bodyPr>
          <a:lstStyle/>
          <a:p>
            <a:pPr lvl="0"/>
            <a:r>
              <a:rPr lang="en-US" dirty="0"/>
              <a:t>H2 Segoe UI </a:t>
            </a:r>
            <a:r>
              <a:rPr lang="en-US" dirty="0" err="1"/>
              <a:t>Semibold</a:t>
            </a:r>
            <a:r>
              <a:rPr lang="en-US" dirty="0"/>
              <a:t> 20/24</a:t>
            </a:r>
          </a:p>
          <a:p>
            <a:pPr lvl="1"/>
            <a:r>
              <a:rPr lang="en-US" dirty="0"/>
              <a:t>B1 Segoe UI Regular 20/24 </a:t>
            </a:r>
          </a:p>
          <a:p>
            <a:pPr lvl="1"/>
            <a:endParaRPr lang="en-US" dirty="0"/>
          </a:p>
          <a:p>
            <a:pPr lvl="2"/>
            <a:r>
              <a:rPr lang="en-US" dirty="0"/>
              <a:t>H3 Segoe UI </a:t>
            </a:r>
            <a:r>
              <a:rPr lang="en-US" dirty="0" err="1"/>
              <a:t>Semibold</a:t>
            </a:r>
            <a:r>
              <a:rPr lang="en-US" dirty="0"/>
              <a:t> 14/18</a:t>
            </a:r>
          </a:p>
          <a:p>
            <a:pPr lvl="3"/>
            <a:r>
              <a:rPr lang="en-US" dirty="0"/>
              <a:t>B2 Segoe UI Regular 14/18</a:t>
            </a:r>
          </a:p>
          <a:p>
            <a:pPr lvl="3"/>
            <a:endParaRPr lang="en-US" dirty="0"/>
          </a:p>
          <a:p>
            <a:pPr lvl="4"/>
            <a:r>
              <a:rPr lang="en-US" dirty="0"/>
              <a:t>H4 Segoe UI Bold 10/12</a:t>
            </a:r>
          </a:p>
          <a:p>
            <a:pPr lvl="6"/>
            <a:r>
              <a:rPr lang="en-US" dirty="0"/>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pic>
        <p:nvPicPr>
          <p:cNvPr id="7" name="Picture 6"/>
          <p:cNvPicPr>
            <a:picLocks noChangeAspect="1"/>
          </p:cNvPicPr>
          <p:nvPr userDrawn="1"/>
        </p:nvPicPr>
        <p:blipFill>
          <a:blip r:embed="rId22">
            <a:extLst>
              <a:ext uri="{28A0092B-C50C-407E-A947-70E740481C1C}">
                <a14:useLocalDpi xmlns:a14="http://schemas.microsoft.com/office/drawing/2010/main" val="0"/>
              </a:ext>
            </a:extLst>
          </a:blip>
          <a:stretch>
            <a:fillRect/>
          </a:stretch>
        </p:blipFill>
        <p:spPr>
          <a:xfrm rot="5400000">
            <a:off x="9429226" y="2842059"/>
            <a:ext cx="6849372" cy="1164777"/>
          </a:xfrm>
          <a:prstGeom prst="rect">
            <a:avLst/>
          </a:prstGeom>
        </p:spPr>
      </p:pic>
    </p:spTree>
    <p:extLst>
      <p:ext uri="{BB962C8B-B14F-4D97-AF65-F5344CB8AC3E}">
        <p14:creationId xmlns:p14="http://schemas.microsoft.com/office/powerpoint/2010/main" val="1932097589"/>
      </p:ext>
    </p:extLst>
  </p:cSld>
  <p:clrMap bg1="lt1" tx1="dk1" bg2="lt2" tx2="dk2" accent1="accent1" accent2="accent2" accent3="accent3" accent4="accent4" accent5="accent5" accent6="accent6" hlink="hlink" folHlink="folHlink"/>
  <p:sldLayoutIdLst>
    <p:sldLayoutId id="2147484711" r:id="rId1"/>
    <p:sldLayoutId id="2147484712" r:id="rId2"/>
    <p:sldLayoutId id="2147484713" r:id="rId3"/>
    <p:sldLayoutId id="2147484714" r:id="rId4"/>
    <p:sldLayoutId id="2147484715" r:id="rId5"/>
    <p:sldLayoutId id="2147484716" r:id="rId6"/>
    <p:sldLayoutId id="2147484717" r:id="rId7"/>
    <p:sldLayoutId id="2147484718" r:id="rId8"/>
    <p:sldLayoutId id="2147484719" r:id="rId9"/>
    <p:sldLayoutId id="2147484720" r:id="rId10"/>
    <p:sldLayoutId id="2147484721" r:id="rId11"/>
    <p:sldLayoutId id="2147484722" r:id="rId12"/>
    <p:sldLayoutId id="2147484723" r:id="rId13"/>
    <p:sldLayoutId id="2147484724" r:id="rId14"/>
    <p:sldLayoutId id="2147484725" r:id="rId15"/>
    <p:sldLayoutId id="2147484726" r:id="rId16"/>
    <p:sldLayoutId id="2147484727" r:id="rId17"/>
    <p:sldLayoutId id="2147484728" r:id="rId18"/>
    <p:sldLayoutId id="2147484729" r:id="rId19"/>
    <p:sldLayoutId id="2147484730" r:id="rId20"/>
  </p:sldLayoutIdLst>
  <p:transition>
    <p:fade/>
  </p:transition>
  <p:hf sldNum="0" hdr="0" dt="0"/>
  <p:txStyles>
    <p:titleStyle>
      <a:lvl1pPr algn="l" defTabSz="914367"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6469" cy="813819"/>
          </a:xfrm>
          <a:prstGeom prst="rect">
            <a:avLst/>
          </a:prstGeom>
        </p:spPr>
        <p:txBody>
          <a:bodyPr vert="horz" wrap="square" lIns="0" tIns="91440" rIns="146304" bIns="91440" rtlCol="0" anchor="t">
            <a:noAutofit/>
          </a:bodyPr>
          <a:lstStyle/>
          <a:p>
            <a:r>
              <a:rPr lang="en-US" dirty="0"/>
              <a:t>Heading Segoe UI </a:t>
            </a:r>
            <a:r>
              <a:rPr lang="en-US" dirty="0" err="1"/>
              <a:t>Semibold</a:t>
            </a:r>
            <a:r>
              <a:rPr lang="en-US" dirty="0"/>
              <a:t> 28/32</a:t>
            </a:r>
          </a:p>
        </p:txBody>
      </p:sp>
      <p:sp>
        <p:nvSpPr>
          <p:cNvPr id="4" name="Text Placeholder 3"/>
          <p:cNvSpPr>
            <a:spLocks noGrp="1"/>
          </p:cNvSpPr>
          <p:nvPr>
            <p:ph type="body" idx="1"/>
          </p:nvPr>
        </p:nvSpPr>
        <p:spPr>
          <a:xfrm>
            <a:off x="455994" y="1817559"/>
            <a:ext cx="11306469" cy="2323623"/>
          </a:xfrm>
          <a:prstGeom prst="rect">
            <a:avLst/>
          </a:prstGeom>
        </p:spPr>
        <p:txBody>
          <a:bodyPr vert="horz" wrap="square" lIns="0" tIns="91440" rIns="146304" bIns="91440" rtlCol="0">
            <a:spAutoFit/>
          </a:bodyPr>
          <a:lstStyle/>
          <a:p>
            <a:pPr lvl="0"/>
            <a:r>
              <a:rPr lang="en-US" dirty="0"/>
              <a:t>H2 Segoe UI </a:t>
            </a:r>
            <a:r>
              <a:rPr lang="en-US" dirty="0" err="1"/>
              <a:t>Semibold</a:t>
            </a:r>
            <a:r>
              <a:rPr lang="en-US" dirty="0"/>
              <a:t> 20/24</a:t>
            </a:r>
          </a:p>
          <a:p>
            <a:pPr lvl="1"/>
            <a:r>
              <a:rPr lang="en-US" dirty="0"/>
              <a:t>B1 Segoe UI Regular 20/24 </a:t>
            </a:r>
          </a:p>
          <a:p>
            <a:pPr lvl="1"/>
            <a:endParaRPr lang="en-US" dirty="0"/>
          </a:p>
          <a:p>
            <a:pPr lvl="2"/>
            <a:r>
              <a:rPr lang="en-US" dirty="0"/>
              <a:t>H3 Segoe UI </a:t>
            </a:r>
            <a:r>
              <a:rPr lang="en-US" dirty="0" err="1"/>
              <a:t>Semibold</a:t>
            </a:r>
            <a:r>
              <a:rPr lang="en-US" dirty="0"/>
              <a:t> 14/18</a:t>
            </a:r>
          </a:p>
          <a:p>
            <a:pPr lvl="3"/>
            <a:r>
              <a:rPr lang="en-US" dirty="0"/>
              <a:t>B2 Segoe UI Regular 14/18</a:t>
            </a:r>
          </a:p>
          <a:p>
            <a:pPr lvl="3"/>
            <a:endParaRPr lang="en-US" dirty="0"/>
          </a:p>
          <a:p>
            <a:pPr lvl="4"/>
            <a:r>
              <a:rPr lang="en-US" dirty="0"/>
              <a:t>H4 Segoe UI Bold 10/12</a:t>
            </a:r>
          </a:p>
          <a:p>
            <a:pPr lvl="6"/>
            <a:r>
              <a:rPr lang="en-US" dirty="0"/>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pic>
        <p:nvPicPr>
          <p:cNvPr id="7" name="Picture 6"/>
          <p:cNvPicPr>
            <a:picLocks noChangeAspect="1"/>
          </p:cNvPicPr>
          <p:nvPr userDrawn="1"/>
        </p:nvPicPr>
        <p:blipFill>
          <a:blip r:embed="rId23">
            <a:extLst>
              <a:ext uri="{28A0092B-C50C-407E-A947-70E740481C1C}">
                <a14:useLocalDpi xmlns:a14="http://schemas.microsoft.com/office/drawing/2010/main" val="0"/>
              </a:ext>
            </a:extLst>
          </a:blip>
          <a:stretch>
            <a:fillRect/>
          </a:stretch>
        </p:blipFill>
        <p:spPr>
          <a:xfrm rot="5400000">
            <a:off x="9429226" y="2842059"/>
            <a:ext cx="6849372" cy="1164777"/>
          </a:xfrm>
          <a:prstGeom prst="rect">
            <a:avLst/>
          </a:prstGeom>
        </p:spPr>
      </p:pic>
    </p:spTree>
    <p:extLst>
      <p:ext uri="{BB962C8B-B14F-4D97-AF65-F5344CB8AC3E}">
        <p14:creationId xmlns:p14="http://schemas.microsoft.com/office/powerpoint/2010/main" val="4266282189"/>
      </p:ext>
    </p:extLst>
  </p:cSld>
  <p:clrMap bg1="lt1" tx1="dk1" bg2="lt2" tx2="dk2" accent1="accent1" accent2="accent2" accent3="accent3" accent4="accent4" accent5="accent5" accent6="accent6" hlink="hlink" folHlink="folHlink"/>
  <p:sldLayoutIdLst>
    <p:sldLayoutId id="2147484732" r:id="rId1"/>
    <p:sldLayoutId id="2147484733" r:id="rId2"/>
    <p:sldLayoutId id="2147484734" r:id="rId3"/>
    <p:sldLayoutId id="2147484735" r:id="rId4"/>
    <p:sldLayoutId id="2147484736" r:id="rId5"/>
    <p:sldLayoutId id="2147484737" r:id="rId6"/>
    <p:sldLayoutId id="2147484738" r:id="rId7"/>
    <p:sldLayoutId id="2147484739" r:id="rId8"/>
    <p:sldLayoutId id="2147484740" r:id="rId9"/>
    <p:sldLayoutId id="2147484741" r:id="rId10"/>
    <p:sldLayoutId id="2147484742" r:id="rId11"/>
    <p:sldLayoutId id="2147484743" r:id="rId12"/>
    <p:sldLayoutId id="2147484744" r:id="rId13"/>
    <p:sldLayoutId id="2147484745" r:id="rId14"/>
    <p:sldLayoutId id="2147484746" r:id="rId15"/>
    <p:sldLayoutId id="2147484747" r:id="rId16"/>
    <p:sldLayoutId id="2147484748" r:id="rId17"/>
    <p:sldLayoutId id="2147484749" r:id="rId18"/>
    <p:sldLayoutId id="2147484750" r:id="rId19"/>
    <p:sldLayoutId id="2147484751" r:id="rId20"/>
    <p:sldLayoutId id="2147484752" r:id="rId21"/>
  </p:sldLayoutIdLst>
  <p:transition>
    <p:fade/>
  </p:transition>
  <p:hf sldNum="0" hdr="0" dt="0"/>
  <p:txStyles>
    <p:titleStyle>
      <a:lvl1pPr algn="l" defTabSz="914367"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5.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48.xml"/><Relationship Id="rId5" Type="http://schemas.openxmlformats.org/officeDocument/2006/relationships/image" Target="../media/image31.tiff"/><Relationship Id="rId4" Type="http://schemas.openxmlformats.org/officeDocument/2006/relationships/image" Target="../media/image23.svg"/></Relationships>
</file>

<file path=ppt/slides/_rels/slide13.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notesSlide" Target="../notesSlides/notesSlide12.xml"/><Relationship Id="rId1" Type="http://schemas.openxmlformats.org/officeDocument/2006/relationships/slideLayout" Target="../slideLayouts/slideLayout95.xml"/><Relationship Id="rId4" Type="http://schemas.openxmlformats.org/officeDocument/2006/relationships/image" Target="../media/image24.tiff"/></Relationships>
</file>

<file path=ppt/slides/_rels/slide14.xml.rels><?xml version="1.0" encoding="UTF-8" standalone="yes"?>
<Relationships xmlns="http://schemas.openxmlformats.org/package/2006/relationships"><Relationship Id="rId3" Type="http://schemas.openxmlformats.org/officeDocument/2006/relationships/image" Target="../media/image32.tiff"/><Relationship Id="rId2" Type="http://schemas.openxmlformats.org/officeDocument/2006/relationships/notesSlide" Target="../notesSlides/notesSlide13.xml"/><Relationship Id="rId1" Type="http://schemas.openxmlformats.org/officeDocument/2006/relationships/slideLayout" Target="../slideLayouts/slideLayout95.xml"/><Relationship Id="rId4" Type="http://schemas.openxmlformats.org/officeDocument/2006/relationships/image" Target="../media/image33.tiff"/></Relationships>
</file>

<file path=ppt/slides/_rels/slide15.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notesSlide" Target="../notesSlides/notesSlide14.xml"/><Relationship Id="rId1" Type="http://schemas.openxmlformats.org/officeDocument/2006/relationships/slideLayout" Target="../slideLayouts/slideLayout95.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24.tiff"/></Relationships>
</file>

<file path=ppt/slides/_rels/slide16.xml.rels><?xml version="1.0" encoding="UTF-8" standalone="yes"?>
<Relationships xmlns="http://schemas.openxmlformats.org/package/2006/relationships"><Relationship Id="rId3" Type="http://schemas.openxmlformats.org/officeDocument/2006/relationships/hyperlink" Target="https://docs.microsoft.com/en-us/virtualization/windowscontainers/about/" TargetMode="External"/><Relationship Id="rId2" Type="http://schemas.openxmlformats.org/officeDocument/2006/relationships/notesSlide" Target="../notesSlides/notesSlide15.xml"/><Relationship Id="rId1" Type="http://schemas.openxmlformats.org/officeDocument/2006/relationships/slideLayout" Target="../slideLayouts/slideLayout77.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hyperlink" Target="https://www.microsoft.com/en-us/cloud-platform/containers" TargetMode="Externa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7.xml"/></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7.xml"/><Relationship Id="rId1" Type="http://schemas.openxmlformats.org/officeDocument/2006/relationships/slideLayout" Target="../slideLayouts/slideLayout95.xml"/></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8.xml"/><Relationship Id="rId1" Type="http://schemas.openxmlformats.org/officeDocument/2006/relationships/slideLayout" Target="../slideLayouts/slideLayout95.xml"/></Relationships>
</file>

<file path=ppt/slides/_rels/slide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xml"/><Relationship Id="rId1" Type="http://schemas.openxmlformats.org/officeDocument/2006/relationships/slideLayout" Target="../slideLayouts/slideLayout77.xml"/><Relationship Id="rId4" Type="http://schemas.openxmlformats.org/officeDocument/2006/relationships/image" Target="../media/image23.sv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9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9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9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9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7.xml"/></Relationships>
</file>

<file path=ppt/slides/_rels/slide25.xml.rels><?xml version="1.0" encoding="UTF-8" standalone="yes"?>
<Relationships xmlns="http://schemas.openxmlformats.org/package/2006/relationships"><Relationship Id="rId3" Type="http://schemas.openxmlformats.org/officeDocument/2006/relationships/image" Target="../media/image39.tiff"/><Relationship Id="rId2" Type="http://schemas.openxmlformats.org/officeDocument/2006/relationships/notesSlide" Target="../notesSlides/notesSlide24.xml"/><Relationship Id="rId1" Type="http://schemas.openxmlformats.org/officeDocument/2006/relationships/slideLayout" Target="../slideLayouts/slideLayout95.xml"/></Relationships>
</file>

<file path=ppt/slides/_rels/slide26.xml.rels><?xml version="1.0" encoding="UTF-8" standalone="yes"?>
<Relationships xmlns="http://schemas.openxmlformats.org/package/2006/relationships"><Relationship Id="rId3" Type="http://schemas.openxmlformats.org/officeDocument/2006/relationships/image" Target="../media/image39.tiff"/><Relationship Id="rId2" Type="http://schemas.openxmlformats.org/officeDocument/2006/relationships/notesSlide" Target="../notesSlides/notesSlide25.xml"/><Relationship Id="rId1" Type="http://schemas.openxmlformats.org/officeDocument/2006/relationships/slideLayout" Target="../slideLayouts/slideLayout95.xml"/></Relationships>
</file>

<file path=ppt/slides/_rels/slide27.xml.rels><?xml version="1.0" encoding="UTF-8" standalone="yes"?>
<Relationships xmlns="http://schemas.openxmlformats.org/package/2006/relationships"><Relationship Id="rId3" Type="http://schemas.openxmlformats.org/officeDocument/2006/relationships/image" Target="../media/image39.tiff"/><Relationship Id="rId2" Type="http://schemas.openxmlformats.org/officeDocument/2006/relationships/notesSlide" Target="../notesSlides/notesSlide26.xml"/><Relationship Id="rId1" Type="http://schemas.openxmlformats.org/officeDocument/2006/relationships/slideLayout" Target="../slideLayouts/slideLayout95.xml"/></Relationships>
</file>

<file path=ppt/slides/_rels/slide28.xml.rels><?xml version="1.0" encoding="UTF-8" standalone="yes"?>
<Relationships xmlns="http://schemas.openxmlformats.org/package/2006/relationships"><Relationship Id="rId3" Type="http://schemas.openxmlformats.org/officeDocument/2006/relationships/image" Target="../media/image39.tiff"/><Relationship Id="rId2" Type="http://schemas.openxmlformats.org/officeDocument/2006/relationships/notesSlide" Target="../notesSlides/notesSlide27.xml"/><Relationship Id="rId1" Type="http://schemas.openxmlformats.org/officeDocument/2006/relationships/slideLayout" Target="../slideLayouts/slideLayout95.xml"/><Relationship Id="rId4" Type="http://schemas.openxmlformats.org/officeDocument/2006/relationships/image" Target="../media/image40.tiff"/></Relationships>
</file>

<file path=ppt/slides/_rels/slide29.xml.rels><?xml version="1.0" encoding="UTF-8" standalone="yes"?>
<Relationships xmlns="http://schemas.openxmlformats.org/package/2006/relationships"><Relationship Id="rId3" Type="http://schemas.openxmlformats.org/officeDocument/2006/relationships/image" Target="../media/image39.tiff"/><Relationship Id="rId2" Type="http://schemas.openxmlformats.org/officeDocument/2006/relationships/notesSlide" Target="../notesSlides/notesSlide28.xml"/><Relationship Id="rId1" Type="http://schemas.openxmlformats.org/officeDocument/2006/relationships/slideLayout" Target="../slideLayouts/slideLayout95.xml"/><Relationship Id="rId4" Type="http://schemas.openxmlformats.org/officeDocument/2006/relationships/image" Target="../media/image41.tiff"/></Relationships>
</file>

<file path=ppt/slides/_rels/slide3.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notesSlide" Target="../notesSlides/notesSlide2.xml"/><Relationship Id="rId1" Type="http://schemas.openxmlformats.org/officeDocument/2006/relationships/slideLayout" Target="../slideLayouts/slideLayout95.xml"/></Relationships>
</file>

<file path=ppt/slides/_rels/slide30.xml.rels><?xml version="1.0" encoding="UTF-8" standalone="yes"?>
<Relationships xmlns="http://schemas.openxmlformats.org/package/2006/relationships"><Relationship Id="rId3" Type="http://schemas.openxmlformats.org/officeDocument/2006/relationships/image" Target="../media/image39.tiff"/><Relationship Id="rId2" Type="http://schemas.openxmlformats.org/officeDocument/2006/relationships/notesSlide" Target="../notesSlides/notesSlide29.xml"/><Relationship Id="rId1" Type="http://schemas.openxmlformats.org/officeDocument/2006/relationships/slideLayout" Target="../slideLayouts/slideLayout95.xml"/><Relationship Id="rId4" Type="http://schemas.openxmlformats.org/officeDocument/2006/relationships/image" Target="../media/image42.tiff"/></Relationships>
</file>

<file path=ppt/slides/_rels/slide31.xml.rels><?xml version="1.0" encoding="UTF-8" standalone="yes"?>
<Relationships xmlns="http://schemas.openxmlformats.org/package/2006/relationships"><Relationship Id="rId3" Type="http://schemas.openxmlformats.org/officeDocument/2006/relationships/image" Target="../media/image39.tiff"/><Relationship Id="rId2" Type="http://schemas.openxmlformats.org/officeDocument/2006/relationships/notesSlide" Target="../notesSlides/notesSlide30.xml"/><Relationship Id="rId1" Type="http://schemas.openxmlformats.org/officeDocument/2006/relationships/slideLayout" Target="../slideLayouts/slideLayout95.xml"/><Relationship Id="rId4" Type="http://schemas.openxmlformats.org/officeDocument/2006/relationships/image" Target="../media/image41.tiff"/></Relationships>
</file>

<file path=ppt/slides/_rels/slide32.xml.rels><?xml version="1.0" encoding="UTF-8" standalone="yes"?>
<Relationships xmlns="http://schemas.openxmlformats.org/package/2006/relationships"><Relationship Id="rId3" Type="http://schemas.openxmlformats.org/officeDocument/2006/relationships/image" Target="../media/image39.tiff"/><Relationship Id="rId2" Type="http://schemas.openxmlformats.org/officeDocument/2006/relationships/notesSlide" Target="../notesSlides/notesSlide31.xml"/><Relationship Id="rId1" Type="http://schemas.openxmlformats.org/officeDocument/2006/relationships/slideLayout" Target="../slideLayouts/slideLayout95.xml"/><Relationship Id="rId5" Type="http://schemas.openxmlformats.org/officeDocument/2006/relationships/image" Target="../media/image44.tiff"/><Relationship Id="rId4" Type="http://schemas.openxmlformats.org/officeDocument/2006/relationships/image" Target="../media/image43.tiff"/></Relationships>
</file>

<file path=ppt/slides/_rels/slide33.xml.rels><?xml version="1.0" encoding="UTF-8" standalone="yes"?>
<Relationships xmlns="http://schemas.openxmlformats.org/package/2006/relationships"><Relationship Id="rId3" Type="http://schemas.openxmlformats.org/officeDocument/2006/relationships/image" Target="../media/image39.tiff"/><Relationship Id="rId2" Type="http://schemas.openxmlformats.org/officeDocument/2006/relationships/notesSlide" Target="../notesSlides/notesSlide32.xml"/><Relationship Id="rId1" Type="http://schemas.openxmlformats.org/officeDocument/2006/relationships/slideLayout" Target="../slideLayouts/slideLayout95.xml"/></Relationships>
</file>

<file path=ppt/slides/_rels/slide34.xml.rels><?xml version="1.0" encoding="UTF-8" standalone="yes"?>
<Relationships xmlns="http://schemas.openxmlformats.org/package/2006/relationships"><Relationship Id="rId3" Type="http://schemas.openxmlformats.org/officeDocument/2006/relationships/image" Target="../media/image39.tiff"/><Relationship Id="rId2" Type="http://schemas.openxmlformats.org/officeDocument/2006/relationships/notesSlide" Target="../notesSlides/notesSlide33.xml"/><Relationship Id="rId1" Type="http://schemas.openxmlformats.org/officeDocument/2006/relationships/slideLayout" Target="../slideLayouts/slideLayout95.xml"/></Relationships>
</file>

<file path=ppt/slides/_rels/slide35.xml.rels><?xml version="1.0" encoding="UTF-8" standalone="yes"?>
<Relationships xmlns="http://schemas.openxmlformats.org/package/2006/relationships"><Relationship Id="rId3" Type="http://schemas.openxmlformats.org/officeDocument/2006/relationships/image" Target="../media/image39.tiff"/><Relationship Id="rId2" Type="http://schemas.openxmlformats.org/officeDocument/2006/relationships/notesSlide" Target="../notesSlides/notesSlide34.xml"/><Relationship Id="rId1" Type="http://schemas.openxmlformats.org/officeDocument/2006/relationships/slideLayout" Target="../slideLayouts/slideLayout95.xml"/></Relationships>
</file>

<file path=ppt/slides/_rels/slide36.xml.rels><?xml version="1.0" encoding="UTF-8" standalone="yes"?>
<Relationships xmlns="http://schemas.openxmlformats.org/package/2006/relationships"><Relationship Id="rId3" Type="http://schemas.openxmlformats.org/officeDocument/2006/relationships/image" Target="../media/image45.jfif"/><Relationship Id="rId2" Type="http://schemas.openxmlformats.org/officeDocument/2006/relationships/notesSlide" Target="../notesSlides/notesSlide35.xml"/><Relationship Id="rId1" Type="http://schemas.openxmlformats.org/officeDocument/2006/relationships/slideLayout" Target="../slideLayouts/slideLayout82.xml"/><Relationship Id="rId5" Type="http://schemas.openxmlformats.org/officeDocument/2006/relationships/image" Target="../media/image47.jfif"/><Relationship Id="rId4" Type="http://schemas.openxmlformats.org/officeDocument/2006/relationships/image" Target="../media/image46.jfif"/></Relationships>
</file>

<file path=ppt/slides/_rels/slide37.xml.rels><?xml version="1.0" encoding="UTF-8" standalone="yes"?>
<Relationships xmlns="http://schemas.openxmlformats.org/package/2006/relationships"><Relationship Id="rId3" Type="http://schemas.openxmlformats.org/officeDocument/2006/relationships/hyperlink" Target="https://docs.microsoft.com/en-us/virtualization/windowscontainers/about/#what-is-docker" TargetMode="External"/><Relationship Id="rId7" Type="http://schemas.openxmlformats.org/officeDocument/2006/relationships/image" Target="../media/image37.png"/><Relationship Id="rId2" Type="http://schemas.openxmlformats.org/officeDocument/2006/relationships/notesSlide" Target="../notesSlides/notesSlide36.xml"/><Relationship Id="rId1" Type="http://schemas.openxmlformats.org/officeDocument/2006/relationships/slideLayout" Target="../slideLayouts/slideLayout77.xml"/><Relationship Id="rId6" Type="http://schemas.openxmlformats.org/officeDocument/2006/relationships/image" Target="../media/image36.png"/><Relationship Id="rId5" Type="http://schemas.openxmlformats.org/officeDocument/2006/relationships/hyperlink" Target="https://docs.microsoft.com/en-us/virtualization/windowscontainers/manage-containers/container-storage" TargetMode="External"/><Relationship Id="rId4" Type="http://schemas.openxmlformats.org/officeDocument/2006/relationships/hyperlink" Target="https://docs.microsoft.com/en-us/virtualization/windowscontainers/manage-docker/configure-docker-daemon" TargetMode="Externa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6.xml"/></Relationships>
</file>

<file path=ppt/slides/_rels/slide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xml"/><Relationship Id="rId1" Type="http://schemas.openxmlformats.org/officeDocument/2006/relationships/slideLayout" Target="../slideLayouts/slideLayout95.xml"/><Relationship Id="rId4" Type="http://schemas.openxmlformats.org/officeDocument/2006/relationships/image" Target="../media/image23.sv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5.xml"/></Relationships>
</file>

<file path=ppt/slides/_rels/slide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77.xml"/><Relationship Id="rId4" Type="http://schemas.openxmlformats.org/officeDocument/2006/relationships/image" Target="../media/image23.svg"/></Relationships>
</file>

<file path=ppt/slides/_rels/slide7.xml.rels><?xml version="1.0" encoding="UTF-8" standalone="yes"?>
<Relationships xmlns="http://schemas.openxmlformats.org/package/2006/relationships"><Relationship Id="rId8" Type="http://schemas.openxmlformats.org/officeDocument/2006/relationships/image" Target="../media/image30.sv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6.xml"/><Relationship Id="rId1" Type="http://schemas.openxmlformats.org/officeDocument/2006/relationships/slideLayout" Target="../slideLayouts/slideLayout84.xml"/><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sv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5" name="Title 6">
            <a:extLst>
              <a:ext uri="{FF2B5EF4-FFF2-40B4-BE49-F238E27FC236}">
                <a16:creationId xmlns:a16="http://schemas.microsoft.com/office/drawing/2014/main" id="{CA8D3961-91D4-4041-9455-6E5EBC1A175C}"/>
              </a:ext>
            </a:extLst>
          </p:cNvPr>
          <p:cNvSpPr txBox="1">
            <a:spLocks/>
          </p:cNvSpPr>
          <p:nvPr/>
        </p:nvSpPr>
        <p:spPr>
          <a:xfrm>
            <a:off x="390569" y="2532575"/>
            <a:ext cx="4717791" cy="1792850"/>
          </a:xfrm>
          <a:prstGeom prst="rect">
            <a:avLst/>
          </a:prstGeom>
          <a:noFill/>
        </p:spPr>
        <p:txBody>
          <a:bodyPr vert="horz" wrap="square" lIns="0" tIns="0" rIns="0" bIns="179285" rtlCol="0" anchor="b" anchorCtr="0">
            <a:noAutofit/>
          </a:bodyPr>
          <a:lstStyle>
            <a:lvl1pPr algn="l" defTabSz="932742" rtl="0" eaLnBrk="1" latinLnBrk="0" hangingPunct="1">
              <a:lnSpc>
                <a:spcPct val="90000"/>
              </a:lnSpc>
              <a:spcBef>
                <a:spcPct val="0"/>
              </a:spcBef>
              <a:buNone/>
              <a:defRPr lang="en-US" sz="3600" b="0" strike="noStrike" kern="1200" cap="none" spc="-50" baseline="0">
                <a:ln w="3175">
                  <a:noFill/>
                </a:ln>
                <a:solidFill>
                  <a:schemeClr val="tx2"/>
                </a:solidFill>
                <a:effectLst/>
                <a:latin typeface="+mj-lt"/>
                <a:ea typeface="+mn-ea"/>
                <a:cs typeface="Segoe UI" pitchFamily="34" charset="0"/>
              </a:defRPr>
            </a:lvl1pPr>
          </a:lstStyle>
          <a:p>
            <a:pPr defTabSz="914367"/>
            <a:r>
              <a:rPr lang="en-US" sz="4902" spc="-49" dirty="0">
                <a:solidFill>
                  <a:srgbClr val="FFFFFF"/>
                </a:solidFill>
                <a:latin typeface="Segoe UI Semibold"/>
              </a:rPr>
              <a:t>Azure </a:t>
            </a:r>
            <a:br>
              <a:rPr lang="en-US" sz="4902" spc="-49" dirty="0">
                <a:solidFill>
                  <a:srgbClr val="0078D3"/>
                </a:solidFill>
                <a:latin typeface="Segoe UI Semibold"/>
              </a:rPr>
            </a:br>
            <a:r>
              <a:rPr lang="en-US" sz="4902" spc="-49" dirty="0">
                <a:solidFill>
                  <a:srgbClr val="50E6FF"/>
                </a:solidFill>
                <a:latin typeface="Segoe UI Semibold"/>
              </a:rPr>
              <a:t>Developer Camp</a:t>
            </a:r>
          </a:p>
        </p:txBody>
      </p:sp>
    </p:spTree>
    <p:extLst>
      <p:ext uri="{BB962C8B-B14F-4D97-AF65-F5344CB8AC3E}">
        <p14:creationId xmlns:p14="http://schemas.microsoft.com/office/powerpoint/2010/main" val="2432811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a:extLst>
              <a:ext uri="{FF2B5EF4-FFF2-40B4-BE49-F238E27FC236}">
                <a16:creationId xmlns:a16="http://schemas.microsoft.com/office/drawing/2014/main" id="{34C480C1-3357-0D49-934C-5DA47EEC9D63}"/>
              </a:ext>
            </a:extLst>
          </p:cNvPr>
          <p:cNvSpPr/>
          <p:nvPr/>
        </p:nvSpPr>
        <p:spPr bwMode="auto">
          <a:xfrm>
            <a:off x="6359451" y="1257863"/>
            <a:ext cx="5424213" cy="323013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ounded Rectangle 1">
            <a:extLst>
              <a:ext uri="{FF2B5EF4-FFF2-40B4-BE49-F238E27FC236}">
                <a16:creationId xmlns:a16="http://schemas.microsoft.com/office/drawing/2014/main" id="{152FBE27-C8CD-8645-A537-F7785F0CA6A7}"/>
              </a:ext>
            </a:extLst>
          </p:cNvPr>
          <p:cNvSpPr/>
          <p:nvPr/>
        </p:nvSpPr>
        <p:spPr bwMode="auto">
          <a:xfrm>
            <a:off x="536448" y="2460408"/>
            <a:ext cx="2718816" cy="1243584"/>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b="1" dirty="0">
                <a:solidFill>
                  <a:schemeClr val="tx1">
                    <a:lumMod val="50000"/>
                  </a:schemeClr>
                </a:solidFill>
                <a:ea typeface="Segoe UI" pitchFamily="34" charset="0"/>
                <a:cs typeface="Segoe UI" pitchFamily="34" charset="0"/>
              </a:rPr>
              <a:t>Client</a:t>
            </a:r>
          </a:p>
        </p:txBody>
      </p:sp>
      <p:sp>
        <p:nvSpPr>
          <p:cNvPr id="96" name="Rectangle 95">
            <a:extLst>
              <a:ext uri="{FF2B5EF4-FFF2-40B4-BE49-F238E27FC236}">
                <a16:creationId xmlns:a16="http://schemas.microsoft.com/office/drawing/2014/main" id="{4CD19F2D-C100-0046-AF58-4354B079E779}"/>
              </a:ext>
            </a:extLst>
          </p:cNvPr>
          <p:cNvSpPr/>
          <p:nvPr/>
        </p:nvSpPr>
        <p:spPr bwMode="auto">
          <a:xfrm>
            <a:off x="8865552" y="1688539"/>
            <a:ext cx="1260000" cy="1260000"/>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5000" b="1" dirty="0">
                <a:gradFill>
                  <a:gsLst>
                    <a:gs pos="0">
                      <a:srgbClr val="FFFFFF"/>
                    </a:gs>
                    <a:gs pos="100000">
                      <a:srgbClr val="FFFFFF"/>
                    </a:gs>
                  </a:gsLst>
                  <a:lin ang="5400000" scaled="0"/>
                </a:gradFill>
                <a:ea typeface="Segoe UI" pitchFamily="34" charset="0"/>
                <a:cs typeface="Segoe UI" pitchFamily="34" charset="0"/>
              </a:rPr>
              <a:t>+</a:t>
            </a:r>
          </a:p>
        </p:txBody>
      </p:sp>
      <p:sp>
        <p:nvSpPr>
          <p:cNvPr id="97" name="Rectangle 96">
            <a:extLst>
              <a:ext uri="{FF2B5EF4-FFF2-40B4-BE49-F238E27FC236}">
                <a16:creationId xmlns:a16="http://schemas.microsoft.com/office/drawing/2014/main" id="{C6DBB4D9-32E2-E74D-8AC4-537E2E0D7B1A}"/>
              </a:ext>
            </a:extLst>
          </p:cNvPr>
          <p:cNvSpPr/>
          <p:nvPr/>
        </p:nvSpPr>
        <p:spPr bwMode="auto">
          <a:xfrm>
            <a:off x="8865552" y="3089810"/>
            <a:ext cx="1260000" cy="1260000"/>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5000" b="1" dirty="0">
                <a:gradFill>
                  <a:gsLst>
                    <a:gs pos="0">
                      <a:srgbClr val="FFFFFF"/>
                    </a:gs>
                    <a:gs pos="100000">
                      <a:srgbClr val="FFFFFF"/>
                    </a:gs>
                  </a:gsLst>
                  <a:lin ang="5400000" scaled="0"/>
                </a:gradFill>
                <a:ea typeface="Segoe UI" pitchFamily="34" charset="0"/>
                <a:cs typeface="Segoe UI" pitchFamily="34" charset="0"/>
              </a:rPr>
              <a:t>x</a:t>
            </a:r>
          </a:p>
        </p:txBody>
      </p:sp>
      <p:sp>
        <p:nvSpPr>
          <p:cNvPr id="98" name="Rectangle 97">
            <a:extLst>
              <a:ext uri="{FF2B5EF4-FFF2-40B4-BE49-F238E27FC236}">
                <a16:creationId xmlns:a16="http://schemas.microsoft.com/office/drawing/2014/main" id="{1FF66239-EDD3-6543-AFC0-8388D03AEEDA}"/>
              </a:ext>
            </a:extLst>
          </p:cNvPr>
          <p:cNvSpPr/>
          <p:nvPr/>
        </p:nvSpPr>
        <p:spPr bwMode="auto">
          <a:xfrm>
            <a:off x="10234064" y="1688539"/>
            <a:ext cx="1260000" cy="1260000"/>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5000" b="1" dirty="0">
                <a:gradFill>
                  <a:gsLst>
                    <a:gs pos="0">
                      <a:srgbClr val="FFFFFF"/>
                    </a:gs>
                    <a:gs pos="100000">
                      <a:srgbClr val="FFFFFF"/>
                    </a:gs>
                  </a:gsLst>
                  <a:lin ang="5400000" scaled="0"/>
                </a:gradFill>
                <a:ea typeface="Segoe UI" pitchFamily="34" charset="0"/>
                <a:cs typeface="Segoe UI" pitchFamily="34" charset="0"/>
              </a:rPr>
              <a:t>-</a:t>
            </a:r>
          </a:p>
        </p:txBody>
      </p:sp>
      <p:sp>
        <p:nvSpPr>
          <p:cNvPr id="99" name="Rectangle 98">
            <a:extLst>
              <a:ext uri="{FF2B5EF4-FFF2-40B4-BE49-F238E27FC236}">
                <a16:creationId xmlns:a16="http://schemas.microsoft.com/office/drawing/2014/main" id="{197184FE-2743-F049-8A47-FFA4FF1ADA01}"/>
              </a:ext>
            </a:extLst>
          </p:cNvPr>
          <p:cNvSpPr/>
          <p:nvPr/>
        </p:nvSpPr>
        <p:spPr bwMode="auto">
          <a:xfrm>
            <a:off x="10215552" y="3082200"/>
            <a:ext cx="1224000" cy="1260000"/>
          </a:xfrm>
          <a:prstGeom prst="rect">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5000" b="1" dirty="0">
                <a:gradFill>
                  <a:gsLst>
                    <a:gs pos="0">
                      <a:srgbClr val="FFFFFF"/>
                    </a:gs>
                    <a:gs pos="100000">
                      <a:srgbClr val="FFFFFF"/>
                    </a:gs>
                  </a:gsLst>
                  <a:lin ang="5400000" scaled="0"/>
                </a:gradFill>
                <a:ea typeface="Segoe UI" pitchFamily="34" charset="0"/>
                <a:cs typeface="Segoe UI" pitchFamily="34" charset="0"/>
              </a:rPr>
              <a:t>%</a:t>
            </a:r>
          </a:p>
        </p:txBody>
      </p:sp>
      <p:cxnSp>
        <p:nvCxnSpPr>
          <p:cNvPr id="101" name="Straight Arrow Connector 100">
            <a:extLst>
              <a:ext uri="{FF2B5EF4-FFF2-40B4-BE49-F238E27FC236}">
                <a16:creationId xmlns:a16="http://schemas.microsoft.com/office/drawing/2014/main" id="{C6B2913A-6958-EE49-B56E-54B4E0A81212}"/>
              </a:ext>
            </a:extLst>
          </p:cNvPr>
          <p:cNvCxnSpPr>
            <a:cxnSpLocks/>
            <a:stCxn id="2" idx="3"/>
          </p:cNvCxnSpPr>
          <p:nvPr/>
        </p:nvCxnSpPr>
        <p:spPr>
          <a:xfrm flipV="1">
            <a:off x="3255264" y="3081547"/>
            <a:ext cx="3104187" cy="653"/>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5" name="Rectangle: Rounded Corners 15">
            <a:extLst>
              <a:ext uri="{FF2B5EF4-FFF2-40B4-BE49-F238E27FC236}">
                <a16:creationId xmlns:a16="http://schemas.microsoft.com/office/drawing/2014/main" id="{721E6029-C8B7-7F4D-B1ED-158D420B5F9E}"/>
              </a:ext>
            </a:extLst>
          </p:cNvPr>
          <p:cNvSpPr/>
          <p:nvPr/>
        </p:nvSpPr>
        <p:spPr>
          <a:xfrm>
            <a:off x="6754368" y="4533754"/>
            <a:ext cx="4901184" cy="454969"/>
          </a:xfrm>
          <a:prstGeom prst="roundRect">
            <a:avLst/>
          </a:prstGeom>
          <a:solidFill>
            <a:srgbClr val="FFFFFF"/>
          </a:solidFill>
          <a:ln w="12700" cap="flat" cmpd="sng" algn="ctr">
            <a:solidFill>
              <a:srgbClr val="000000"/>
            </a:solidFill>
            <a:prstDash val="solid"/>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107" name="Rectangle: Rounded Corners 77">
            <a:extLst>
              <a:ext uri="{FF2B5EF4-FFF2-40B4-BE49-F238E27FC236}">
                <a16:creationId xmlns:a16="http://schemas.microsoft.com/office/drawing/2014/main" id="{C0921F8B-52F8-0E43-AEEA-3296E4F0E3E5}"/>
              </a:ext>
            </a:extLst>
          </p:cNvPr>
          <p:cNvSpPr/>
          <p:nvPr/>
        </p:nvSpPr>
        <p:spPr>
          <a:xfrm>
            <a:off x="11151754" y="4708692"/>
            <a:ext cx="342310" cy="18285"/>
          </a:xfrm>
          <a:prstGeom prst="roundRect">
            <a:avLst>
              <a:gd name="adj" fmla="val 50000"/>
            </a:avLst>
          </a:prstGeom>
          <a:solidFill>
            <a:srgbClr val="000000"/>
          </a:solidFill>
          <a:ln w="9525" cap="flat" cmpd="sng" algn="ctr">
            <a:noFill/>
            <a:prstDash val="solid"/>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108" name="Rectangle: Rounded Corners 78">
            <a:extLst>
              <a:ext uri="{FF2B5EF4-FFF2-40B4-BE49-F238E27FC236}">
                <a16:creationId xmlns:a16="http://schemas.microsoft.com/office/drawing/2014/main" id="{9CE37245-3F6B-FA4E-BC1C-FF6EECEA59A5}"/>
              </a:ext>
            </a:extLst>
          </p:cNvPr>
          <p:cNvSpPr/>
          <p:nvPr/>
        </p:nvSpPr>
        <p:spPr>
          <a:xfrm>
            <a:off x="11151754" y="4836777"/>
            <a:ext cx="342310" cy="18285"/>
          </a:xfrm>
          <a:prstGeom prst="roundRect">
            <a:avLst>
              <a:gd name="adj" fmla="val 50000"/>
            </a:avLst>
          </a:prstGeom>
          <a:solidFill>
            <a:srgbClr val="000000"/>
          </a:solidFill>
          <a:ln w="9525" cap="flat" cmpd="sng" algn="ctr">
            <a:noFill/>
            <a:prstDash val="solid"/>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109" name="Rectangle: Rounded Corners 79">
            <a:extLst>
              <a:ext uri="{FF2B5EF4-FFF2-40B4-BE49-F238E27FC236}">
                <a16:creationId xmlns:a16="http://schemas.microsoft.com/office/drawing/2014/main" id="{772E18C8-8332-7C48-A98E-D10B3BD8C3A7}"/>
              </a:ext>
            </a:extLst>
          </p:cNvPr>
          <p:cNvSpPr/>
          <p:nvPr/>
        </p:nvSpPr>
        <p:spPr>
          <a:xfrm>
            <a:off x="11151754" y="4772735"/>
            <a:ext cx="342310" cy="18285"/>
          </a:xfrm>
          <a:prstGeom prst="roundRect">
            <a:avLst>
              <a:gd name="adj" fmla="val 50000"/>
            </a:avLst>
          </a:prstGeom>
          <a:solidFill>
            <a:srgbClr val="000000"/>
          </a:solidFill>
          <a:ln w="9525" cap="flat" cmpd="sng" algn="ctr">
            <a:noFill/>
            <a:prstDash val="solid"/>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122" name="TextBox 121">
            <a:extLst>
              <a:ext uri="{FF2B5EF4-FFF2-40B4-BE49-F238E27FC236}">
                <a16:creationId xmlns:a16="http://schemas.microsoft.com/office/drawing/2014/main" id="{CE370EAD-9974-BF46-9632-5B5EEDCC1F97}"/>
              </a:ext>
            </a:extLst>
          </p:cNvPr>
          <p:cNvSpPr txBox="1"/>
          <p:nvPr/>
        </p:nvSpPr>
        <p:spPr>
          <a:xfrm>
            <a:off x="3794504" y="0"/>
            <a:ext cx="4602991" cy="627864"/>
          </a:xfrm>
          <a:prstGeom prst="rect">
            <a:avLst/>
          </a:prstGeom>
          <a:noFill/>
        </p:spPr>
        <p:txBody>
          <a:bodyPr wrap="none" lIns="182880" tIns="146304" rIns="182880" bIns="146304" rtlCol="0">
            <a:spAutoFit/>
          </a:bodyPr>
          <a:lstStyle/>
          <a:p>
            <a:pPr>
              <a:lnSpc>
                <a:spcPct val="90000"/>
              </a:lnSpc>
              <a:spcAft>
                <a:spcPts val="600"/>
              </a:spcAft>
            </a:pPr>
            <a:r>
              <a:rPr lang="en-US" sz="2400" b="1" dirty="0">
                <a:gradFill>
                  <a:gsLst>
                    <a:gs pos="2917">
                      <a:schemeClr val="tx1"/>
                    </a:gs>
                    <a:gs pos="30000">
                      <a:schemeClr val="tx1"/>
                    </a:gs>
                  </a:gsLst>
                  <a:lin ang="5400000" scaled="0"/>
                </a:gradFill>
              </a:rPr>
              <a:t>Microservices-based architecture</a:t>
            </a:r>
          </a:p>
        </p:txBody>
      </p:sp>
      <p:sp>
        <p:nvSpPr>
          <p:cNvPr id="123" name="TextBox 122">
            <a:extLst>
              <a:ext uri="{FF2B5EF4-FFF2-40B4-BE49-F238E27FC236}">
                <a16:creationId xmlns:a16="http://schemas.microsoft.com/office/drawing/2014/main" id="{9C9F137A-DBE6-1A42-B137-11F5D2539CD4}"/>
              </a:ext>
            </a:extLst>
          </p:cNvPr>
          <p:cNvSpPr txBox="1"/>
          <p:nvPr/>
        </p:nvSpPr>
        <p:spPr>
          <a:xfrm>
            <a:off x="3728512" y="2461946"/>
            <a:ext cx="1920077" cy="627864"/>
          </a:xfrm>
          <a:prstGeom prst="rect">
            <a:avLst/>
          </a:prstGeom>
          <a:noFill/>
        </p:spPr>
        <p:txBody>
          <a:bodyPr wrap="none" lIns="182880" tIns="146304" rIns="182880" bIns="146304" rtlCol="0">
            <a:spAutoFit/>
          </a:bodyPr>
          <a:lstStyle/>
          <a:p>
            <a:pPr>
              <a:lnSpc>
                <a:spcPct val="90000"/>
              </a:lnSpc>
              <a:spcAft>
                <a:spcPts val="600"/>
              </a:spcAft>
            </a:pPr>
            <a:r>
              <a:rPr lang="en-US" sz="2400" b="1" dirty="0" err="1">
                <a:gradFill>
                  <a:gsLst>
                    <a:gs pos="2917">
                      <a:schemeClr val="tx1"/>
                    </a:gs>
                    <a:gs pos="30000">
                      <a:schemeClr val="tx1"/>
                    </a:gs>
                  </a:gsLst>
                  <a:lin ang="5400000" scaled="0"/>
                </a:gradFill>
              </a:rPr>
              <a:t>Calc</a:t>
            </a:r>
            <a:r>
              <a:rPr lang="en-US" sz="2400" b="1" dirty="0">
                <a:gradFill>
                  <a:gsLst>
                    <a:gs pos="2917">
                      <a:schemeClr val="tx1"/>
                    </a:gs>
                    <a:gs pos="30000">
                      <a:schemeClr val="tx1"/>
                    </a:gs>
                  </a:gsLst>
                  <a:lin ang="5400000" scaled="0"/>
                </a:gradFill>
              </a:rPr>
              <a:t>(</a:t>
            </a:r>
            <a:r>
              <a:rPr lang="en-US" sz="2400" b="1" dirty="0" err="1">
                <a:gradFill>
                  <a:gsLst>
                    <a:gs pos="2917">
                      <a:schemeClr val="tx1"/>
                    </a:gs>
                    <a:gs pos="30000">
                      <a:schemeClr val="tx1"/>
                    </a:gs>
                  </a:gsLst>
                  <a:lin ang="5400000" scaled="0"/>
                </a:gradFill>
              </a:rPr>
              <a:t>int</a:t>
            </a:r>
            <a:r>
              <a:rPr lang="en-US" sz="2400" b="1" dirty="0">
                <a:gradFill>
                  <a:gsLst>
                    <a:gs pos="2917">
                      <a:schemeClr val="tx1"/>
                    </a:gs>
                    <a:gs pos="30000">
                      <a:schemeClr val="tx1"/>
                    </a:gs>
                  </a:gsLst>
                  <a:lin ang="5400000" scaled="0"/>
                </a:gradFill>
              </a:rPr>
              <a:t>, </a:t>
            </a:r>
            <a:r>
              <a:rPr lang="en-US" sz="2400" b="1" dirty="0" err="1">
                <a:gradFill>
                  <a:gsLst>
                    <a:gs pos="2917">
                      <a:schemeClr val="tx1"/>
                    </a:gs>
                    <a:gs pos="30000">
                      <a:schemeClr val="tx1"/>
                    </a:gs>
                  </a:gsLst>
                  <a:lin ang="5400000" scaled="0"/>
                </a:gradFill>
              </a:rPr>
              <a:t>int</a:t>
            </a:r>
            <a:r>
              <a:rPr lang="en-US" sz="2400" b="1" dirty="0">
                <a:gradFill>
                  <a:gsLst>
                    <a:gs pos="2917">
                      <a:schemeClr val="tx1"/>
                    </a:gs>
                    <a:gs pos="30000">
                      <a:schemeClr val="tx1"/>
                    </a:gs>
                  </a:gsLst>
                  <a:lin ang="5400000" scaled="0"/>
                </a:gradFill>
              </a:rPr>
              <a:t>)</a:t>
            </a:r>
          </a:p>
        </p:txBody>
      </p:sp>
      <p:sp>
        <p:nvSpPr>
          <p:cNvPr id="124" name="TextBox 123">
            <a:extLst>
              <a:ext uri="{FF2B5EF4-FFF2-40B4-BE49-F238E27FC236}">
                <a16:creationId xmlns:a16="http://schemas.microsoft.com/office/drawing/2014/main" id="{DF8BF1E6-12A6-094D-B6AA-44E44E7899A4}"/>
              </a:ext>
            </a:extLst>
          </p:cNvPr>
          <p:cNvSpPr txBox="1"/>
          <p:nvPr/>
        </p:nvSpPr>
        <p:spPr>
          <a:xfrm>
            <a:off x="4331401" y="3147937"/>
            <a:ext cx="714298" cy="627864"/>
          </a:xfrm>
          <a:prstGeom prst="rect">
            <a:avLst/>
          </a:prstGeom>
          <a:noFill/>
        </p:spPr>
        <p:txBody>
          <a:bodyPr wrap="none" lIns="182880" tIns="146304" rIns="182880" bIns="146304" rtlCol="0">
            <a:spAutoFit/>
          </a:bodyPr>
          <a:lstStyle/>
          <a:p>
            <a:pPr>
              <a:lnSpc>
                <a:spcPct val="90000"/>
              </a:lnSpc>
              <a:spcAft>
                <a:spcPts val="600"/>
              </a:spcAft>
            </a:pPr>
            <a:r>
              <a:rPr lang="en-US" sz="2400" b="1" dirty="0" err="1">
                <a:gradFill>
                  <a:gsLst>
                    <a:gs pos="2917">
                      <a:schemeClr val="tx1"/>
                    </a:gs>
                    <a:gs pos="30000">
                      <a:schemeClr val="tx1"/>
                    </a:gs>
                  </a:gsLst>
                  <a:lin ang="5400000" scaled="0"/>
                </a:gradFill>
              </a:rPr>
              <a:t>int</a:t>
            </a:r>
            <a:endParaRPr lang="en-US" sz="2400" b="1" dirty="0">
              <a:gradFill>
                <a:gsLst>
                  <a:gs pos="2917">
                    <a:schemeClr val="tx1"/>
                  </a:gs>
                  <a:gs pos="30000">
                    <a:schemeClr val="tx1"/>
                  </a:gs>
                </a:gsLst>
                <a:lin ang="5400000" scaled="0"/>
              </a:gradFill>
            </a:endParaRPr>
          </a:p>
        </p:txBody>
      </p:sp>
      <p:sp>
        <p:nvSpPr>
          <p:cNvPr id="18" name="Rectangle 17">
            <a:extLst>
              <a:ext uri="{FF2B5EF4-FFF2-40B4-BE49-F238E27FC236}">
                <a16:creationId xmlns:a16="http://schemas.microsoft.com/office/drawing/2014/main" id="{14DE05FE-F4BB-DF45-82A8-071D1449D3C9}"/>
              </a:ext>
            </a:extLst>
          </p:cNvPr>
          <p:cNvSpPr/>
          <p:nvPr/>
        </p:nvSpPr>
        <p:spPr bwMode="auto">
          <a:xfrm>
            <a:off x="6914150" y="2252667"/>
            <a:ext cx="1260000" cy="1260000"/>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5000" b="1" dirty="0">
                <a:gradFill>
                  <a:gsLst>
                    <a:gs pos="0">
                      <a:srgbClr val="FFFFFF"/>
                    </a:gs>
                    <a:gs pos="100000">
                      <a:srgbClr val="FFFFFF"/>
                    </a:gs>
                  </a:gsLst>
                  <a:lin ang="5400000" scaled="0"/>
                </a:gradFill>
                <a:ea typeface="Segoe UI" pitchFamily="34" charset="0"/>
                <a:cs typeface="Segoe UI" pitchFamily="34" charset="0"/>
              </a:rPr>
              <a:t>^2</a:t>
            </a:r>
          </a:p>
        </p:txBody>
      </p:sp>
      <p:cxnSp>
        <p:nvCxnSpPr>
          <p:cNvPr id="10" name="Elbow Connector 9">
            <a:extLst>
              <a:ext uri="{FF2B5EF4-FFF2-40B4-BE49-F238E27FC236}">
                <a16:creationId xmlns:a16="http://schemas.microsoft.com/office/drawing/2014/main" id="{ADE62B93-0F80-2648-92B6-5F3026B19F99}"/>
              </a:ext>
            </a:extLst>
          </p:cNvPr>
          <p:cNvCxnSpPr>
            <a:cxnSpLocks/>
            <a:endCxn id="97" idx="1"/>
          </p:cNvCxnSpPr>
          <p:nvPr/>
        </p:nvCxnSpPr>
        <p:spPr>
          <a:xfrm>
            <a:off x="8174150" y="3379215"/>
            <a:ext cx="691402" cy="340595"/>
          </a:xfrm>
          <a:prstGeom prst="bentConnector3">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3AE23FE5-2558-5143-A1D5-D7370DB9F710}"/>
              </a:ext>
            </a:extLst>
          </p:cNvPr>
          <p:cNvSpPr txBox="1"/>
          <p:nvPr/>
        </p:nvSpPr>
        <p:spPr>
          <a:xfrm>
            <a:off x="514726" y="4228560"/>
            <a:ext cx="6152133" cy="960263"/>
          </a:xfrm>
          <a:prstGeom prst="rect">
            <a:avLst/>
          </a:prstGeom>
          <a:noFill/>
        </p:spPr>
        <p:txBody>
          <a:bodyPr wrap="square" lIns="182880" tIns="146304" rIns="182880" bIns="146304" rtlCol="0">
            <a:spAutoFit/>
          </a:bodyPr>
          <a:lstStyle/>
          <a:p>
            <a:pPr>
              <a:lnSpc>
                <a:spcPct val="90000"/>
              </a:lnSpc>
              <a:spcAft>
                <a:spcPts val="600"/>
              </a:spcAft>
            </a:pPr>
            <a:r>
              <a:rPr lang="en-US" sz="2400" i="1" dirty="0">
                <a:gradFill>
                  <a:gsLst>
                    <a:gs pos="2917">
                      <a:schemeClr val="tx1"/>
                    </a:gs>
                    <a:gs pos="30000">
                      <a:schemeClr val="tx1"/>
                    </a:gs>
                  </a:gsLst>
                  <a:lin ang="5400000" scaled="0"/>
                </a:gradFill>
              </a:rPr>
              <a:t>Square the number function easily added with New microservices</a:t>
            </a:r>
          </a:p>
        </p:txBody>
      </p:sp>
    </p:spTree>
    <p:extLst>
      <p:ext uri="{BB962C8B-B14F-4D97-AF65-F5344CB8AC3E}">
        <p14:creationId xmlns:p14="http://schemas.microsoft.com/office/powerpoint/2010/main" val="92851461"/>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442765" y="139334"/>
            <a:ext cx="11306469" cy="813819"/>
          </a:xfrm>
        </p:spPr>
        <p:txBody>
          <a:bodyPr/>
          <a:lstStyle/>
          <a:p>
            <a:r>
              <a:rPr lang="en-US" dirty="0"/>
              <a:t>Other Advantages of Microservices:</a:t>
            </a:r>
          </a:p>
        </p:txBody>
      </p:sp>
      <p:sp>
        <p:nvSpPr>
          <p:cNvPr id="6" name="Text Placeholder 5"/>
          <p:cNvSpPr>
            <a:spLocks noGrp="1"/>
          </p:cNvSpPr>
          <p:nvPr>
            <p:ph type="body" sz="quarter" idx="10"/>
          </p:nvPr>
        </p:nvSpPr>
        <p:spPr>
          <a:xfrm>
            <a:off x="467528" y="813227"/>
            <a:ext cx="5567784" cy="4616648"/>
          </a:xfrm>
        </p:spPr>
        <p:txBody>
          <a:bodyPr/>
          <a:lstStyle/>
          <a:p>
            <a:pPr marL="285750" lvl="1" indent="-285750">
              <a:buFont typeface="Arial" panose="020B0604020202020204" pitchFamily="34" charset="0"/>
              <a:buChar char="•"/>
            </a:pPr>
            <a:r>
              <a:rPr lang="en-US" sz="1800" b="1" dirty="0">
                <a:latin typeface="Segoe UI Light" panose="020B0502040204020203" pitchFamily="34" charset="0"/>
                <a:cs typeface="Segoe UI Light" panose="020B0502040204020203" pitchFamily="34" charset="0"/>
              </a:rPr>
              <a:t>Simplicity. </a:t>
            </a:r>
            <a:r>
              <a:rPr lang="en-US" sz="1800" dirty="0">
                <a:latin typeface="Segoe UI Light" panose="020B0502040204020203" pitchFamily="34" charset="0"/>
                <a:cs typeface="Segoe UI Light" panose="020B0502040204020203" pitchFamily="34" charset="0"/>
              </a:rPr>
              <a:t>Each microservices performs only one distinct and well-defined.</a:t>
            </a:r>
          </a:p>
          <a:p>
            <a:pPr lvl="1"/>
            <a:endParaRPr lang="en-US" sz="1800" dirty="0">
              <a:latin typeface="Segoe UI Light" panose="020B0502040204020203" pitchFamily="34" charset="0"/>
              <a:cs typeface="Segoe UI Light" panose="020B0502040204020203" pitchFamily="34" charset="0"/>
            </a:endParaRPr>
          </a:p>
          <a:p>
            <a:pPr marL="285750" lvl="1" indent="-285750">
              <a:buFont typeface="Arial" panose="020B0604020202020204" pitchFamily="34" charset="0"/>
              <a:buChar char="•"/>
            </a:pPr>
            <a:r>
              <a:rPr lang="en-US" sz="1800" b="1" dirty="0">
                <a:latin typeface="Segoe UI Light" panose="020B0502040204020203" pitchFamily="34" charset="0"/>
                <a:cs typeface="Segoe UI Light" panose="020B0502040204020203" pitchFamily="34" charset="0"/>
              </a:rPr>
              <a:t>Scalability. </a:t>
            </a:r>
            <a:r>
              <a:rPr lang="en-US" sz="1800" dirty="0">
                <a:latin typeface="Segoe UI Light" panose="020B0502040204020203" pitchFamily="34" charset="0"/>
                <a:cs typeface="Segoe UI Light" panose="020B0502040204020203" pitchFamily="34" charset="0"/>
              </a:rPr>
              <a:t>To scale a monolithic application, we need to deploy resource-heavy applications on multiple servers behind a load balancer. </a:t>
            </a:r>
            <a:r>
              <a:rPr lang="en-US" sz="1800" b="1" i="1" dirty="0">
                <a:latin typeface="Segoe UI Light" panose="020B0502040204020203" pitchFamily="34" charset="0"/>
                <a:cs typeface="Segoe UI Light" panose="020B0502040204020203" pitchFamily="34" charset="0"/>
              </a:rPr>
              <a:t>It is not possible to scale just a portion of an application</a:t>
            </a:r>
            <a:r>
              <a:rPr lang="en-US" sz="1800" dirty="0">
                <a:latin typeface="Segoe UI Light" panose="020B0502040204020203" pitchFamily="34" charset="0"/>
                <a:cs typeface="Segoe UI Light" panose="020B0502040204020203" pitchFamily="34" charset="0"/>
              </a:rPr>
              <a:t>; </a:t>
            </a:r>
            <a:r>
              <a:rPr lang="en-US" sz="1800" i="1" u="sng" dirty="0">
                <a:latin typeface="Segoe UI Light" panose="020B0502040204020203" pitchFamily="34" charset="0"/>
                <a:cs typeface="Segoe UI Light" panose="020B0502040204020203" pitchFamily="34" charset="0"/>
              </a:rPr>
              <a:t>it is all or nothing</a:t>
            </a:r>
            <a:r>
              <a:rPr lang="en-US" sz="1800" dirty="0">
                <a:latin typeface="Segoe UI Light" panose="020B0502040204020203" pitchFamily="34" charset="0"/>
                <a:cs typeface="Segoe UI Light" panose="020B0502040204020203" pitchFamily="34" charset="0"/>
              </a:rPr>
              <a:t>. With microservices, we can scale out only only the components that are expected to be highly loaded.</a:t>
            </a:r>
          </a:p>
          <a:p>
            <a:pPr lvl="1"/>
            <a:endParaRPr lang="en-US" sz="1800" dirty="0">
              <a:latin typeface="Segoe UI Light" panose="020B0502040204020203" pitchFamily="34" charset="0"/>
              <a:cs typeface="Segoe UI Light" panose="020B0502040204020203" pitchFamily="34" charset="0"/>
            </a:endParaRPr>
          </a:p>
          <a:p>
            <a:pPr marL="285750" lvl="1" indent="-285750">
              <a:buFont typeface="Arial" panose="020B0604020202020204" pitchFamily="34" charset="0"/>
              <a:buChar char="•"/>
            </a:pPr>
            <a:r>
              <a:rPr lang="en-US" sz="1800" b="1" dirty="0">
                <a:latin typeface="Segoe UI Light" panose="020B0502040204020203" pitchFamily="34" charset="0"/>
                <a:cs typeface="Segoe UI Light" panose="020B0502040204020203" pitchFamily="34" charset="0"/>
              </a:rPr>
              <a:t>Continuous delivery. </a:t>
            </a:r>
          </a:p>
          <a:p>
            <a:pPr marL="285750" lvl="1" indent="-285750">
              <a:buFont typeface="Arial" panose="020B0604020202020204" pitchFamily="34" charset="0"/>
              <a:buChar char="•"/>
            </a:pPr>
            <a:endParaRPr lang="en-US" sz="1800" b="1" dirty="0">
              <a:latin typeface="Segoe UI Light" panose="020B0502040204020203" pitchFamily="34" charset="0"/>
              <a:cs typeface="Segoe UI Light" panose="020B0502040204020203" pitchFamily="34" charset="0"/>
            </a:endParaRPr>
          </a:p>
          <a:p>
            <a:pPr marL="285750" lvl="1" indent="-285750">
              <a:buFont typeface="Arial" panose="020B0604020202020204" pitchFamily="34" charset="0"/>
              <a:buChar char="•"/>
            </a:pPr>
            <a:r>
              <a:rPr lang="en-US" sz="1800" b="1" dirty="0">
                <a:latin typeface="Segoe UI Light" panose="020B0502040204020203" pitchFamily="34" charset="0"/>
                <a:cs typeface="Segoe UI Light" panose="020B0502040204020203" pitchFamily="34" charset="0"/>
              </a:rPr>
              <a:t>More freedom and fewer dependencies.</a:t>
            </a:r>
          </a:p>
          <a:p>
            <a:pPr marL="285750" lvl="1" indent="-285750">
              <a:buFont typeface="Arial" panose="020B0604020202020204" pitchFamily="34" charset="0"/>
              <a:buChar char="•"/>
            </a:pPr>
            <a:endParaRPr lang="en-US" sz="1800" b="1" dirty="0">
              <a:latin typeface="Segoe UI Light" panose="020B0502040204020203" pitchFamily="34" charset="0"/>
              <a:cs typeface="Segoe UI Light" panose="020B0502040204020203" pitchFamily="34" charset="0"/>
            </a:endParaRPr>
          </a:p>
          <a:p>
            <a:pPr marL="285750" lvl="1" indent="-285750">
              <a:buFont typeface="Arial" panose="020B0604020202020204" pitchFamily="34" charset="0"/>
              <a:buChar char="•"/>
            </a:pPr>
            <a:r>
              <a:rPr lang="en-US" sz="1800" b="1" dirty="0">
                <a:latin typeface="Segoe UI Light" panose="020B0502040204020203" pitchFamily="34" charset="0"/>
                <a:cs typeface="Segoe UI Light" panose="020B0502040204020203" pitchFamily="34" charset="0"/>
              </a:rPr>
              <a:t>Fault isolation</a:t>
            </a:r>
            <a:endParaRPr lang="en-US" sz="2000" b="1" dirty="0">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BDFB7393-CC00-144C-B524-0DC36FF45236}"/>
              </a:ext>
            </a:extLst>
          </p:cNvPr>
          <p:cNvSpPr/>
          <p:nvPr/>
        </p:nvSpPr>
        <p:spPr bwMode="auto">
          <a:xfrm>
            <a:off x="6749765" y="900795"/>
            <a:ext cx="5128229" cy="57790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b="1" dirty="0">
                <a:solidFill>
                  <a:schemeClr val="tx1">
                    <a:lumMod val="50000"/>
                  </a:schemeClr>
                </a:solidFill>
                <a:ea typeface="Segoe UI" pitchFamily="34" charset="0"/>
                <a:cs typeface="Segoe UI" pitchFamily="34" charset="0"/>
              </a:rPr>
              <a:t>Monolithic</a:t>
            </a:r>
          </a:p>
        </p:txBody>
      </p:sp>
      <p:sp>
        <p:nvSpPr>
          <p:cNvPr id="7" name="Rectangle 6">
            <a:extLst>
              <a:ext uri="{FF2B5EF4-FFF2-40B4-BE49-F238E27FC236}">
                <a16:creationId xmlns:a16="http://schemas.microsoft.com/office/drawing/2014/main" id="{57F65B66-91D6-1242-BE31-B8CC74CED7BB}"/>
              </a:ext>
            </a:extLst>
          </p:cNvPr>
          <p:cNvSpPr/>
          <p:nvPr/>
        </p:nvSpPr>
        <p:spPr bwMode="auto">
          <a:xfrm>
            <a:off x="7024568" y="1370200"/>
            <a:ext cx="4639216" cy="439755"/>
          </a:xfrm>
          <a:prstGeom prst="rect">
            <a:avLst/>
          </a:prstGeom>
          <a:solidFill>
            <a:srgbClr val="4FE7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solidFill>
                  <a:schemeClr val="tx1">
                    <a:lumMod val="50000"/>
                  </a:schemeClr>
                </a:solidFill>
                <a:ea typeface="Segoe UI" pitchFamily="34" charset="0"/>
                <a:cs typeface="Segoe UI" pitchFamily="34" charset="0"/>
              </a:rPr>
              <a:t>Load Balancer</a:t>
            </a:r>
          </a:p>
        </p:txBody>
      </p:sp>
      <p:sp>
        <p:nvSpPr>
          <p:cNvPr id="8" name="Rectangle 7">
            <a:extLst>
              <a:ext uri="{FF2B5EF4-FFF2-40B4-BE49-F238E27FC236}">
                <a16:creationId xmlns:a16="http://schemas.microsoft.com/office/drawing/2014/main" id="{3064FF16-45BC-7A45-87B5-991097DA1B6D}"/>
              </a:ext>
            </a:extLst>
          </p:cNvPr>
          <p:cNvSpPr/>
          <p:nvPr/>
        </p:nvSpPr>
        <p:spPr bwMode="auto">
          <a:xfrm>
            <a:off x="7264562" y="2069839"/>
            <a:ext cx="540000" cy="540000"/>
          </a:xfrm>
          <a:prstGeom prst="rect">
            <a:avLst/>
          </a:prstGeom>
          <a:solidFill>
            <a:srgbClr val="00205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b="1" dirty="0">
                <a:solidFill>
                  <a:schemeClr val="bg1"/>
                </a:solidFill>
                <a:ea typeface="Segoe UI" pitchFamily="34" charset="0"/>
                <a:cs typeface="Segoe UI" pitchFamily="34" charset="0"/>
              </a:rPr>
              <a:t>+</a:t>
            </a:r>
          </a:p>
        </p:txBody>
      </p:sp>
      <p:sp>
        <p:nvSpPr>
          <p:cNvPr id="11" name="Rectangle 10">
            <a:extLst>
              <a:ext uri="{FF2B5EF4-FFF2-40B4-BE49-F238E27FC236}">
                <a16:creationId xmlns:a16="http://schemas.microsoft.com/office/drawing/2014/main" id="{B69949EC-F494-204F-99C1-D2FEFA4D6DDE}"/>
              </a:ext>
            </a:extLst>
          </p:cNvPr>
          <p:cNvSpPr/>
          <p:nvPr/>
        </p:nvSpPr>
        <p:spPr bwMode="auto">
          <a:xfrm>
            <a:off x="7804562" y="2069839"/>
            <a:ext cx="540000" cy="540000"/>
          </a:xfrm>
          <a:prstGeom prst="rect">
            <a:avLst/>
          </a:prstGeom>
          <a:solidFill>
            <a:srgbClr val="00205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b="1" dirty="0">
                <a:solidFill>
                  <a:schemeClr val="bg1"/>
                </a:solidFill>
                <a:ea typeface="Segoe UI" pitchFamily="34" charset="0"/>
                <a:cs typeface="Segoe UI" pitchFamily="34" charset="0"/>
              </a:rPr>
              <a:t>-</a:t>
            </a:r>
          </a:p>
        </p:txBody>
      </p:sp>
      <p:sp>
        <p:nvSpPr>
          <p:cNvPr id="12" name="Rectangle 11">
            <a:extLst>
              <a:ext uri="{FF2B5EF4-FFF2-40B4-BE49-F238E27FC236}">
                <a16:creationId xmlns:a16="http://schemas.microsoft.com/office/drawing/2014/main" id="{5AF73E65-0D43-9A44-B1BD-E81FEA8CA8B4}"/>
              </a:ext>
            </a:extLst>
          </p:cNvPr>
          <p:cNvSpPr/>
          <p:nvPr/>
        </p:nvSpPr>
        <p:spPr bwMode="auto">
          <a:xfrm>
            <a:off x="7264562" y="2599723"/>
            <a:ext cx="540000" cy="540000"/>
          </a:xfrm>
          <a:prstGeom prst="rect">
            <a:avLst/>
          </a:prstGeom>
          <a:solidFill>
            <a:srgbClr val="00205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b="1" dirty="0">
                <a:solidFill>
                  <a:schemeClr val="bg1"/>
                </a:solidFill>
                <a:ea typeface="Segoe UI" pitchFamily="34" charset="0"/>
                <a:cs typeface="Segoe UI" pitchFamily="34" charset="0"/>
              </a:rPr>
              <a:t>X</a:t>
            </a:r>
          </a:p>
        </p:txBody>
      </p:sp>
      <p:sp>
        <p:nvSpPr>
          <p:cNvPr id="16" name="Rectangle 15">
            <a:extLst>
              <a:ext uri="{FF2B5EF4-FFF2-40B4-BE49-F238E27FC236}">
                <a16:creationId xmlns:a16="http://schemas.microsoft.com/office/drawing/2014/main" id="{0C954CEF-999E-184D-9506-E3F4F4779C2C}"/>
              </a:ext>
            </a:extLst>
          </p:cNvPr>
          <p:cNvSpPr/>
          <p:nvPr/>
        </p:nvSpPr>
        <p:spPr bwMode="auto">
          <a:xfrm>
            <a:off x="7795755" y="2599723"/>
            <a:ext cx="540000" cy="540000"/>
          </a:xfrm>
          <a:prstGeom prst="rect">
            <a:avLst/>
          </a:prstGeom>
          <a:solidFill>
            <a:srgbClr val="00205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b="1" dirty="0">
                <a:solidFill>
                  <a:schemeClr val="bg1"/>
                </a:solidFill>
                <a:ea typeface="Segoe UI" pitchFamily="34" charset="0"/>
                <a:cs typeface="Segoe UI" pitchFamily="34" charset="0"/>
              </a:rPr>
              <a:t>%</a:t>
            </a:r>
          </a:p>
        </p:txBody>
      </p:sp>
      <p:sp>
        <p:nvSpPr>
          <p:cNvPr id="18" name="Rectangle 17">
            <a:extLst>
              <a:ext uri="{FF2B5EF4-FFF2-40B4-BE49-F238E27FC236}">
                <a16:creationId xmlns:a16="http://schemas.microsoft.com/office/drawing/2014/main" id="{16D2BDB2-E447-DD40-A1C0-6E3ACF6C5E26}"/>
              </a:ext>
            </a:extLst>
          </p:cNvPr>
          <p:cNvSpPr/>
          <p:nvPr/>
        </p:nvSpPr>
        <p:spPr bwMode="auto">
          <a:xfrm>
            <a:off x="8866948" y="2059723"/>
            <a:ext cx="540000" cy="540000"/>
          </a:xfrm>
          <a:prstGeom prst="rect">
            <a:avLst/>
          </a:prstGeom>
          <a:solidFill>
            <a:srgbClr val="00205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b="1" dirty="0">
                <a:solidFill>
                  <a:schemeClr val="bg1"/>
                </a:solidFill>
                <a:ea typeface="Segoe UI" pitchFamily="34" charset="0"/>
                <a:cs typeface="Segoe UI" pitchFamily="34" charset="0"/>
              </a:rPr>
              <a:t>+</a:t>
            </a:r>
          </a:p>
        </p:txBody>
      </p:sp>
      <p:sp>
        <p:nvSpPr>
          <p:cNvPr id="19" name="Rectangle 18">
            <a:extLst>
              <a:ext uri="{FF2B5EF4-FFF2-40B4-BE49-F238E27FC236}">
                <a16:creationId xmlns:a16="http://schemas.microsoft.com/office/drawing/2014/main" id="{F6BC61DA-E8F0-304E-93D1-F95815149421}"/>
              </a:ext>
            </a:extLst>
          </p:cNvPr>
          <p:cNvSpPr/>
          <p:nvPr/>
        </p:nvSpPr>
        <p:spPr bwMode="auto">
          <a:xfrm>
            <a:off x="9394756" y="2059723"/>
            <a:ext cx="540000" cy="540000"/>
          </a:xfrm>
          <a:prstGeom prst="rect">
            <a:avLst/>
          </a:prstGeom>
          <a:solidFill>
            <a:srgbClr val="00205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b="1" dirty="0">
                <a:solidFill>
                  <a:schemeClr val="bg1"/>
                </a:solidFill>
                <a:ea typeface="Segoe UI" pitchFamily="34" charset="0"/>
                <a:cs typeface="Segoe UI" pitchFamily="34" charset="0"/>
              </a:rPr>
              <a:t>-</a:t>
            </a:r>
          </a:p>
        </p:txBody>
      </p:sp>
      <p:sp>
        <p:nvSpPr>
          <p:cNvPr id="20" name="Rectangle 19">
            <a:extLst>
              <a:ext uri="{FF2B5EF4-FFF2-40B4-BE49-F238E27FC236}">
                <a16:creationId xmlns:a16="http://schemas.microsoft.com/office/drawing/2014/main" id="{F2453D9B-FC21-D442-9085-62E91F475F81}"/>
              </a:ext>
            </a:extLst>
          </p:cNvPr>
          <p:cNvSpPr/>
          <p:nvPr/>
        </p:nvSpPr>
        <p:spPr bwMode="auto">
          <a:xfrm>
            <a:off x="8866948" y="2589607"/>
            <a:ext cx="540000" cy="540000"/>
          </a:xfrm>
          <a:prstGeom prst="rect">
            <a:avLst/>
          </a:prstGeom>
          <a:solidFill>
            <a:srgbClr val="00205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b="1" dirty="0">
                <a:solidFill>
                  <a:schemeClr val="bg1"/>
                </a:solidFill>
                <a:ea typeface="Segoe UI" pitchFamily="34" charset="0"/>
                <a:cs typeface="Segoe UI" pitchFamily="34" charset="0"/>
              </a:rPr>
              <a:t>X</a:t>
            </a:r>
          </a:p>
        </p:txBody>
      </p:sp>
      <p:sp>
        <p:nvSpPr>
          <p:cNvPr id="21" name="Rectangle 20">
            <a:extLst>
              <a:ext uri="{FF2B5EF4-FFF2-40B4-BE49-F238E27FC236}">
                <a16:creationId xmlns:a16="http://schemas.microsoft.com/office/drawing/2014/main" id="{5151CF9E-1CDD-8741-B6F7-64A2D0220F65}"/>
              </a:ext>
            </a:extLst>
          </p:cNvPr>
          <p:cNvSpPr/>
          <p:nvPr/>
        </p:nvSpPr>
        <p:spPr bwMode="auto">
          <a:xfrm>
            <a:off x="9398141" y="2589607"/>
            <a:ext cx="540000" cy="540000"/>
          </a:xfrm>
          <a:prstGeom prst="rect">
            <a:avLst/>
          </a:prstGeom>
          <a:solidFill>
            <a:srgbClr val="00205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b="1" dirty="0">
                <a:solidFill>
                  <a:schemeClr val="bg1"/>
                </a:solidFill>
                <a:ea typeface="Segoe UI" pitchFamily="34" charset="0"/>
                <a:cs typeface="Segoe UI" pitchFamily="34" charset="0"/>
              </a:rPr>
              <a:t>%</a:t>
            </a:r>
          </a:p>
        </p:txBody>
      </p:sp>
      <p:sp>
        <p:nvSpPr>
          <p:cNvPr id="22" name="Rectangle 21">
            <a:extLst>
              <a:ext uri="{FF2B5EF4-FFF2-40B4-BE49-F238E27FC236}">
                <a16:creationId xmlns:a16="http://schemas.microsoft.com/office/drawing/2014/main" id="{00AA9D17-304D-024D-ABA0-B990D07BC579}"/>
              </a:ext>
            </a:extLst>
          </p:cNvPr>
          <p:cNvSpPr/>
          <p:nvPr/>
        </p:nvSpPr>
        <p:spPr bwMode="auto">
          <a:xfrm>
            <a:off x="10352911" y="2069839"/>
            <a:ext cx="540000" cy="540000"/>
          </a:xfrm>
          <a:prstGeom prst="rect">
            <a:avLst/>
          </a:prstGeom>
          <a:solidFill>
            <a:srgbClr val="00205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b="1" dirty="0">
                <a:solidFill>
                  <a:schemeClr val="bg1"/>
                </a:solidFill>
                <a:ea typeface="Segoe UI" pitchFamily="34" charset="0"/>
                <a:cs typeface="Segoe UI" pitchFamily="34" charset="0"/>
              </a:rPr>
              <a:t>+</a:t>
            </a:r>
          </a:p>
        </p:txBody>
      </p:sp>
      <p:sp>
        <p:nvSpPr>
          <p:cNvPr id="23" name="Rectangle 22">
            <a:extLst>
              <a:ext uri="{FF2B5EF4-FFF2-40B4-BE49-F238E27FC236}">
                <a16:creationId xmlns:a16="http://schemas.microsoft.com/office/drawing/2014/main" id="{E70BE1A2-E022-8E43-8E57-60FCEDE8283B}"/>
              </a:ext>
            </a:extLst>
          </p:cNvPr>
          <p:cNvSpPr/>
          <p:nvPr/>
        </p:nvSpPr>
        <p:spPr bwMode="auto">
          <a:xfrm>
            <a:off x="10880719" y="2069839"/>
            <a:ext cx="540000" cy="540000"/>
          </a:xfrm>
          <a:prstGeom prst="rect">
            <a:avLst/>
          </a:prstGeom>
          <a:solidFill>
            <a:srgbClr val="00205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b="1" dirty="0">
                <a:solidFill>
                  <a:schemeClr val="bg1"/>
                </a:solidFill>
                <a:ea typeface="Segoe UI" pitchFamily="34" charset="0"/>
                <a:cs typeface="Segoe UI" pitchFamily="34" charset="0"/>
              </a:rPr>
              <a:t>-</a:t>
            </a:r>
          </a:p>
        </p:txBody>
      </p:sp>
      <p:sp>
        <p:nvSpPr>
          <p:cNvPr id="24" name="Rectangle 23">
            <a:extLst>
              <a:ext uri="{FF2B5EF4-FFF2-40B4-BE49-F238E27FC236}">
                <a16:creationId xmlns:a16="http://schemas.microsoft.com/office/drawing/2014/main" id="{4EFE803D-64D5-184B-B49E-B4181F089BB6}"/>
              </a:ext>
            </a:extLst>
          </p:cNvPr>
          <p:cNvSpPr/>
          <p:nvPr/>
        </p:nvSpPr>
        <p:spPr bwMode="auto">
          <a:xfrm>
            <a:off x="10352911" y="2599723"/>
            <a:ext cx="540000" cy="540000"/>
          </a:xfrm>
          <a:prstGeom prst="rect">
            <a:avLst/>
          </a:prstGeom>
          <a:solidFill>
            <a:srgbClr val="00205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b="1" dirty="0">
                <a:solidFill>
                  <a:schemeClr val="bg1"/>
                </a:solidFill>
                <a:ea typeface="Segoe UI" pitchFamily="34" charset="0"/>
                <a:cs typeface="Segoe UI" pitchFamily="34" charset="0"/>
              </a:rPr>
              <a:t>X</a:t>
            </a:r>
          </a:p>
        </p:txBody>
      </p:sp>
      <p:sp>
        <p:nvSpPr>
          <p:cNvPr id="25" name="Rectangle 24">
            <a:extLst>
              <a:ext uri="{FF2B5EF4-FFF2-40B4-BE49-F238E27FC236}">
                <a16:creationId xmlns:a16="http://schemas.microsoft.com/office/drawing/2014/main" id="{3FC79B1E-A2FB-9542-955B-8A8FCC74A46C}"/>
              </a:ext>
            </a:extLst>
          </p:cNvPr>
          <p:cNvSpPr/>
          <p:nvPr/>
        </p:nvSpPr>
        <p:spPr bwMode="auto">
          <a:xfrm>
            <a:off x="10884104" y="2599723"/>
            <a:ext cx="540000" cy="540000"/>
          </a:xfrm>
          <a:prstGeom prst="rect">
            <a:avLst/>
          </a:prstGeom>
          <a:solidFill>
            <a:srgbClr val="00205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b="1" dirty="0">
                <a:solidFill>
                  <a:schemeClr val="bg1"/>
                </a:solidFill>
                <a:ea typeface="Segoe UI" pitchFamily="34" charset="0"/>
                <a:cs typeface="Segoe UI" pitchFamily="34" charset="0"/>
              </a:rPr>
              <a:t>%</a:t>
            </a:r>
          </a:p>
        </p:txBody>
      </p:sp>
      <p:cxnSp>
        <p:nvCxnSpPr>
          <p:cNvPr id="4" name="Straight Connector 3">
            <a:extLst>
              <a:ext uri="{FF2B5EF4-FFF2-40B4-BE49-F238E27FC236}">
                <a16:creationId xmlns:a16="http://schemas.microsoft.com/office/drawing/2014/main" id="{1F263EFF-B2CC-E348-90D7-09C14C1BF630}"/>
              </a:ext>
            </a:extLst>
          </p:cNvPr>
          <p:cNvCxnSpPr>
            <a:stCxn id="3" idx="1"/>
            <a:endCxn id="3" idx="3"/>
          </p:cNvCxnSpPr>
          <p:nvPr/>
        </p:nvCxnSpPr>
        <p:spPr>
          <a:xfrm>
            <a:off x="6749765" y="3790299"/>
            <a:ext cx="5128229" cy="0"/>
          </a:xfrm>
          <a:prstGeom prst="line">
            <a:avLst/>
          </a:prstGeom>
          <a:ln w="12700">
            <a:solidFill>
              <a:schemeClr val="tx1"/>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09E30A13-9626-D24E-A548-0AF28C8D338D}"/>
              </a:ext>
            </a:extLst>
          </p:cNvPr>
          <p:cNvSpPr/>
          <p:nvPr/>
        </p:nvSpPr>
        <p:spPr bwMode="auto">
          <a:xfrm>
            <a:off x="7024568" y="4386781"/>
            <a:ext cx="2192548" cy="43975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solidFill>
                  <a:schemeClr val="bg1"/>
                </a:solidFill>
                <a:ea typeface="Segoe UI" pitchFamily="34" charset="0"/>
                <a:cs typeface="Segoe UI" pitchFamily="34" charset="0"/>
              </a:rPr>
              <a:t>Load Balancer</a:t>
            </a:r>
            <a:endParaRPr lang="en-US" sz="2400" dirty="0">
              <a:solidFill>
                <a:schemeClr val="bg1"/>
              </a:solidFill>
              <a:ea typeface="Segoe UI" pitchFamily="34" charset="0"/>
              <a:cs typeface="Segoe UI" pitchFamily="34" charset="0"/>
            </a:endParaRPr>
          </a:p>
        </p:txBody>
      </p:sp>
      <p:sp>
        <p:nvSpPr>
          <p:cNvPr id="5" name="TextBox 4">
            <a:extLst>
              <a:ext uri="{FF2B5EF4-FFF2-40B4-BE49-F238E27FC236}">
                <a16:creationId xmlns:a16="http://schemas.microsoft.com/office/drawing/2014/main" id="{C816B138-8608-B24F-ACA3-4FA29DCB278B}"/>
              </a:ext>
            </a:extLst>
          </p:cNvPr>
          <p:cNvSpPr txBox="1"/>
          <p:nvPr/>
        </p:nvSpPr>
        <p:spPr>
          <a:xfrm>
            <a:off x="8029567" y="3659491"/>
            <a:ext cx="2553445" cy="627864"/>
          </a:xfrm>
          <a:prstGeom prst="rect">
            <a:avLst/>
          </a:prstGeom>
          <a:noFill/>
        </p:spPr>
        <p:txBody>
          <a:bodyPr wrap="square" lIns="182880" tIns="146304" rIns="182880" bIns="146304" rtlCol="0">
            <a:spAutoFit/>
          </a:bodyPr>
          <a:lstStyle/>
          <a:p>
            <a:pPr algn="ctr">
              <a:lnSpc>
                <a:spcPct val="90000"/>
              </a:lnSpc>
              <a:spcAft>
                <a:spcPts val="600"/>
              </a:spcAft>
            </a:pPr>
            <a:r>
              <a:rPr lang="en-US" sz="2400" b="1" dirty="0">
                <a:gradFill>
                  <a:gsLst>
                    <a:gs pos="2917">
                      <a:schemeClr val="tx1"/>
                    </a:gs>
                    <a:gs pos="30000">
                      <a:schemeClr val="tx1"/>
                    </a:gs>
                  </a:gsLst>
                  <a:lin ang="5400000" scaled="0"/>
                </a:gradFill>
              </a:rPr>
              <a:t>Microservices</a:t>
            </a:r>
          </a:p>
        </p:txBody>
      </p:sp>
      <p:sp>
        <p:nvSpPr>
          <p:cNvPr id="27" name="Rectangle 26">
            <a:extLst>
              <a:ext uri="{FF2B5EF4-FFF2-40B4-BE49-F238E27FC236}">
                <a16:creationId xmlns:a16="http://schemas.microsoft.com/office/drawing/2014/main" id="{75ECF815-A123-134C-9A43-0BBEF47E68FA}"/>
              </a:ext>
            </a:extLst>
          </p:cNvPr>
          <p:cNvSpPr/>
          <p:nvPr/>
        </p:nvSpPr>
        <p:spPr bwMode="auto">
          <a:xfrm>
            <a:off x="9471236" y="4389050"/>
            <a:ext cx="2192548" cy="43975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solidFill>
                  <a:schemeClr val="bg1"/>
                </a:solidFill>
                <a:ea typeface="Segoe UI" pitchFamily="34" charset="0"/>
                <a:cs typeface="Segoe UI" pitchFamily="34" charset="0"/>
              </a:rPr>
              <a:t>Load Balancer</a:t>
            </a:r>
          </a:p>
        </p:txBody>
      </p:sp>
      <p:sp>
        <p:nvSpPr>
          <p:cNvPr id="28" name="Rectangle 27">
            <a:extLst>
              <a:ext uri="{FF2B5EF4-FFF2-40B4-BE49-F238E27FC236}">
                <a16:creationId xmlns:a16="http://schemas.microsoft.com/office/drawing/2014/main" id="{E9DD6378-021A-EF49-8102-765298C65D00}"/>
              </a:ext>
            </a:extLst>
          </p:cNvPr>
          <p:cNvSpPr/>
          <p:nvPr/>
        </p:nvSpPr>
        <p:spPr bwMode="auto">
          <a:xfrm>
            <a:off x="9526637" y="5491936"/>
            <a:ext cx="2192548" cy="43975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solidFill>
                  <a:schemeClr val="bg1"/>
                </a:solidFill>
                <a:ea typeface="Segoe UI" pitchFamily="34" charset="0"/>
                <a:cs typeface="Segoe UI" pitchFamily="34" charset="0"/>
              </a:rPr>
              <a:t>Load Balancer</a:t>
            </a:r>
          </a:p>
        </p:txBody>
      </p:sp>
      <p:sp>
        <p:nvSpPr>
          <p:cNvPr id="29" name="Rectangle 28">
            <a:extLst>
              <a:ext uri="{FF2B5EF4-FFF2-40B4-BE49-F238E27FC236}">
                <a16:creationId xmlns:a16="http://schemas.microsoft.com/office/drawing/2014/main" id="{DD535E7A-F643-A94D-99ED-F08CB6AAF47C}"/>
              </a:ext>
            </a:extLst>
          </p:cNvPr>
          <p:cNvSpPr/>
          <p:nvPr/>
        </p:nvSpPr>
        <p:spPr bwMode="auto">
          <a:xfrm>
            <a:off x="7491381" y="4876483"/>
            <a:ext cx="540000" cy="540000"/>
          </a:xfrm>
          <a:prstGeom prst="rect">
            <a:avLst/>
          </a:prstGeom>
          <a:solidFill>
            <a:srgbClr val="00205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b="1" dirty="0">
                <a:solidFill>
                  <a:schemeClr val="bg1"/>
                </a:solidFill>
                <a:ea typeface="Segoe UI" pitchFamily="34" charset="0"/>
                <a:cs typeface="Segoe UI" pitchFamily="34" charset="0"/>
              </a:rPr>
              <a:t>+</a:t>
            </a:r>
          </a:p>
        </p:txBody>
      </p:sp>
      <p:sp>
        <p:nvSpPr>
          <p:cNvPr id="30" name="Rectangle 29">
            <a:extLst>
              <a:ext uri="{FF2B5EF4-FFF2-40B4-BE49-F238E27FC236}">
                <a16:creationId xmlns:a16="http://schemas.microsoft.com/office/drawing/2014/main" id="{7EAE9528-B34C-844F-BDE6-7D995D1C7955}"/>
              </a:ext>
            </a:extLst>
          </p:cNvPr>
          <p:cNvSpPr/>
          <p:nvPr/>
        </p:nvSpPr>
        <p:spPr bwMode="auto">
          <a:xfrm>
            <a:off x="8326948" y="4879716"/>
            <a:ext cx="540000" cy="540000"/>
          </a:xfrm>
          <a:prstGeom prst="rect">
            <a:avLst/>
          </a:prstGeom>
          <a:solidFill>
            <a:srgbClr val="00205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b="1" dirty="0">
                <a:solidFill>
                  <a:schemeClr val="bg1"/>
                </a:solidFill>
                <a:ea typeface="Segoe UI" pitchFamily="34" charset="0"/>
                <a:cs typeface="Segoe UI" pitchFamily="34" charset="0"/>
              </a:rPr>
              <a:t>+</a:t>
            </a:r>
          </a:p>
        </p:txBody>
      </p:sp>
      <p:sp>
        <p:nvSpPr>
          <p:cNvPr id="31" name="Rectangle 30">
            <a:extLst>
              <a:ext uri="{FF2B5EF4-FFF2-40B4-BE49-F238E27FC236}">
                <a16:creationId xmlns:a16="http://schemas.microsoft.com/office/drawing/2014/main" id="{6DFD9BC0-16E3-7645-975D-49535703DB40}"/>
              </a:ext>
            </a:extLst>
          </p:cNvPr>
          <p:cNvSpPr/>
          <p:nvPr/>
        </p:nvSpPr>
        <p:spPr bwMode="auto">
          <a:xfrm>
            <a:off x="10297510" y="4890880"/>
            <a:ext cx="540000" cy="540000"/>
          </a:xfrm>
          <a:prstGeom prst="rect">
            <a:avLst/>
          </a:prstGeom>
          <a:solidFill>
            <a:srgbClr val="00205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b="1" dirty="0">
                <a:solidFill>
                  <a:schemeClr val="bg1"/>
                </a:solidFill>
                <a:ea typeface="Segoe UI" pitchFamily="34" charset="0"/>
                <a:cs typeface="Segoe UI" pitchFamily="34" charset="0"/>
              </a:rPr>
              <a:t>-</a:t>
            </a:r>
          </a:p>
        </p:txBody>
      </p:sp>
      <p:sp>
        <p:nvSpPr>
          <p:cNvPr id="32" name="Rectangle 31">
            <a:extLst>
              <a:ext uri="{FF2B5EF4-FFF2-40B4-BE49-F238E27FC236}">
                <a16:creationId xmlns:a16="http://schemas.microsoft.com/office/drawing/2014/main" id="{057A2DBE-2F2B-3548-B050-5485BE95BC53}"/>
              </a:ext>
            </a:extLst>
          </p:cNvPr>
          <p:cNvSpPr/>
          <p:nvPr/>
        </p:nvSpPr>
        <p:spPr bwMode="auto">
          <a:xfrm>
            <a:off x="10352911" y="5920630"/>
            <a:ext cx="540000" cy="540000"/>
          </a:xfrm>
          <a:prstGeom prst="rect">
            <a:avLst/>
          </a:prstGeom>
          <a:solidFill>
            <a:srgbClr val="00205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b="1" dirty="0">
                <a:solidFill>
                  <a:schemeClr val="bg1"/>
                </a:solidFill>
                <a:ea typeface="Segoe UI" pitchFamily="34" charset="0"/>
                <a:cs typeface="Segoe UI" pitchFamily="34" charset="0"/>
              </a:rPr>
              <a:t>%</a:t>
            </a:r>
          </a:p>
        </p:txBody>
      </p:sp>
      <p:sp>
        <p:nvSpPr>
          <p:cNvPr id="34" name="TextBox 33">
            <a:extLst>
              <a:ext uri="{FF2B5EF4-FFF2-40B4-BE49-F238E27FC236}">
                <a16:creationId xmlns:a16="http://schemas.microsoft.com/office/drawing/2014/main" id="{6D234944-740D-2D47-B967-96A244B6B3EF}"/>
              </a:ext>
            </a:extLst>
          </p:cNvPr>
          <p:cNvSpPr txBox="1"/>
          <p:nvPr/>
        </p:nvSpPr>
        <p:spPr>
          <a:xfrm>
            <a:off x="7622288" y="243434"/>
            <a:ext cx="3268972" cy="627864"/>
          </a:xfrm>
          <a:prstGeom prst="rect">
            <a:avLst/>
          </a:prstGeom>
          <a:noFill/>
        </p:spPr>
        <p:txBody>
          <a:bodyPr wrap="none" lIns="182880" tIns="146304" rIns="182880" bIns="146304" rtlCol="0">
            <a:spAutoFit/>
          </a:bodyPr>
          <a:lstStyle/>
          <a:p>
            <a:pPr>
              <a:lnSpc>
                <a:spcPct val="90000"/>
              </a:lnSpc>
              <a:spcAft>
                <a:spcPts val="600"/>
              </a:spcAft>
            </a:pPr>
            <a:r>
              <a:rPr lang="en-US" sz="2400" b="1" dirty="0">
                <a:gradFill>
                  <a:gsLst>
                    <a:gs pos="2917">
                      <a:schemeClr val="tx1"/>
                    </a:gs>
                    <a:gs pos="30000">
                      <a:schemeClr val="tx1"/>
                    </a:gs>
                  </a:gsLst>
                  <a:lin ang="5400000" scaled="0"/>
                </a:gradFill>
              </a:rPr>
              <a:t>Scalability Comparison</a:t>
            </a:r>
          </a:p>
        </p:txBody>
      </p:sp>
      <p:sp>
        <p:nvSpPr>
          <p:cNvPr id="37" name="Rectangle 36">
            <a:extLst>
              <a:ext uri="{FF2B5EF4-FFF2-40B4-BE49-F238E27FC236}">
                <a16:creationId xmlns:a16="http://schemas.microsoft.com/office/drawing/2014/main" id="{620B2775-E2BA-C143-A807-C8A5DD2BAECF}"/>
              </a:ext>
            </a:extLst>
          </p:cNvPr>
          <p:cNvSpPr/>
          <p:nvPr/>
        </p:nvSpPr>
        <p:spPr bwMode="auto">
          <a:xfrm>
            <a:off x="7151628" y="5499343"/>
            <a:ext cx="2192548" cy="43975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solidFill>
                  <a:schemeClr val="bg1"/>
                </a:solidFill>
                <a:ea typeface="Segoe UI" pitchFamily="34" charset="0"/>
                <a:cs typeface="Segoe UI" pitchFamily="34" charset="0"/>
              </a:rPr>
              <a:t>Load Balancer</a:t>
            </a:r>
          </a:p>
        </p:txBody>
      </p:sp>
      <p:sp>
        <p:nvSpPr>
          <p:cNvPr id="38" name="Rectangle 37">
            <a:extLst>
              <a:ext uri="{FF2B5EF4-FFF2-40B4-BE49-F238E27FC236}">
                <a16:creationId xmlns:a16="http://schemas.microsoft.com/office/drawing/2014/main" id="{D4EF0102-00A7-1D47-AAAD-39201DA3C8BD}"/>
              </a:ext>
            </a:extLst>
          </p:cNvPr>
          <p:cNvSpPr/>
          <p:nvPr/>
        </p:nvSpPr>
        <p:spPr bwMode="auto">
          <a:xfrm>
            <a:off x="7532671" y="5937527"/>
            <a:ext cx="540000" cy="540000"/>
          </a:xfrm>
          <a:prstGeom prst="rect">
            <a:avLst/>
          </a:prstGeom>
          <a:solidFill>
            <a:srgbClr val="00205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b="1" dirty="0">
                <a:solidFill>
                  <a:schemeClr val="bg1"/>
                </a:solidFill>
                <a:ea typeface="Segoe UI" pitchFamily="34" charset="0"/>
                <a:cs typeface="Segoe UI" pitchFamily="34" charset="0"/>
              </a:rPr>
              <a:t>X</a:t>
            </a:r>
          </a:p>
        </p:txBody>
      </p:sp>
      <p:sp>
        <p:nvSpPr>
          <p:cNvPr id="39" name="Rectangle 38">
            <a:extLst>
              <a:ext uri="{FF2B5EF4-FFF2-40B4-BE49-F238E27FC236}">
                <a16:creationId xmlns:a16="http://schemas.microsoft.com/office/drawing/2014/main" id="{7E058CB0-D069-5C4A-A6B2-9860469F69F3}"/>
              </a:ext>
            </a:extLst>
          </p:cNvPr>
          <p:cNvSpPr/>
          <p:nvPr/>
        </p:nvSpPr>
        <p:spPr bwMode="auto">
          <a:xfrm>
            <a:off x="8474534" y="5937527"/>
            <a:ext cx="540000" cy="540000"/>
          </a:xfrm>
          <a:prstGeom prst="rect">
            <a:avLst/>
          </a:prstGeom>
          <a:solidFill>
            <a:srgbClr val="00205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b="1" dirty="0">
                <a:solidFill>
                  <a:schemeClr val="bg1"/>
                </a:solidFill>
                <a:ea typeface="Segoe UI" pitchFamily="34" charset="0"/>
                <a:cs typeface="Segoe UI" pitchFamily="34" charset="0"/>
              </a:rPr>
              <a:t>X</a:t>
            </a:r>
          </a:p>
        </p:txBody>
      </p:sp>
    </p:spTree>
    <p:extLst>
      <p:ext uri="{BB962C8B-B14F-4D97-AF65-F5344CB8AC3E}">
        <p14:creationId xmlns:p14="http://schemas.microsoft.com/office/powerpoint/2010/main" val="3729081606"/>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0BAC1C5-0D33-4711-9DFA-ABAFF1178BC1}"/>
              </a:ext>
            </a:extLst>
          </p:cNvPr>
          <p:cNvSpPr>
            <a:spLocks noGrp="1"/>
          </p:cNvSpPr>
          <p:nvPr>
            <p:ph type="title"/>
          </p:nvPr>
        </p:nvSpPr>
        <p:spPr/>
        <p:txBody>
          <a:bodyPr/>
          <a:lstStyle/>
          <a:p>
            <a:pPr lvl="0"/>
            <a:r>
              <a:rPr lang="en-US" dirty="0">
                <a:solidFill>
                  <a:schemeClr val="tx1"/>
                </a:solidFill>
              </a:rPr>
              <a:t>Containers Vs Virtual Machines</a:t>
            </a:r>
          </a:p>
        </p:txBody>
      </p:sp>
      <p:pic>
        <p:nvPicPr>
          <p:cNvPr id="3" name="Graphic 2">
            <a:extLst>
              <a:ext uri="{FF2B5EF4-FFF2-40B4-BE49-F238E27FC236}">
                <a16:creationId xmlns:a16="http://schemas.microsoft.com/office/drawing/2014/main" id="{61B12A6C-0314-B541-9084-EAF84F46ED2F}"/>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988983" y="-331235"/>
            <a:ext cx="3917710" cy="3917710"/>
          </a:xfrm>
          <a:prstGeom prst="rect">
            <a:avLst/>
          </a:prstGeom>
        </p:spPr>
      </p:pic>
      <p:pic>
        <p:nvPicPr>
          <p:cNvPr id="5" name="Picture 4">
            <a:extLst>
              <a:ext uri="{FF2B5EF4-FFF2-40B4-BE49-F238E27FC236}">
                <a16:creationId xmlns:a16="http://schemas.microsoft.com/office/drawing/2014/main" id="{F96BC1FB-F197-204A-8542-13DF38449516}"/>
              </a:ext>
            </a:extLst>
          </p:cNvPr>
          <p:cNvPicPr>
            <a:picLocks noChangeAspect="1"/>
          </p:cNvPicPr>
          <p:nvPr/>
        </p:nvPicPr>
        <p:blipFill>
          <a:blip r:embed="rId5"/>
          <a:stretch>
            <a:fillRect/>
          </a:stretch>
        </p:blipFill>
        <p:spPr>
          <a:xfrm>
            <a:off x="8717280" y="3968496"/>
            <a:ext cx="2889504" cy="2889504"/>
          </a:xfrm>
          <a:prstGeom prst="rect">
            <a:avLst/>
          </a:prstGeom>
          <a:ln>
            <a:solidFill>
              <a:schemeClr val="tx1"/>
            </a:solidFill>
          </a:ln>
        </p:spPr>
      </p:pic>
    </p:spTree>
    <p:extLst>
      <p:ext uri="{BB962C8B-B14F-4D97-AF65-F5344CB8AC3E}">
        <p14:creationId xmlns:p14="http://schemas.microsoft.com/office/powerpoint/2010/main" val="673505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pPr lvl="0"/>
            <a:r>
              <a:rPr lang="es-MX" b="1" dirty="0">
                <a:latin typeface="Calibri" panose="020F0502020204030204" pitchFamily="34" charset="0"/>
                <a:cs typeface="Calibri" panose="020F0502020204030204" pitchFamily="34" charset="0"/>
              </a:rPr>
              <a:t>Containers VS Virtual Machine </a:t>
            </a:r>
            <a:endParaRPr lang="en-US" dirty="0">
              <a:latin typeface="Calibri" panose="020F0502020204030204" pitchFamily="34" charset="0"/>
              <a:cs typeface="Calibri" panose="020F0502020204030204" pitchFamily="34" charset="0"/>
            </a:endParaRPr>
          </a:p>
        </p:txBody>
      </p:sp>
      <p:sp>
        <p:nvSpPr>
          <p:cNvPr id="6" name="Text Placeholder 5"/>
          <p:cNvSpPr>
            <a:spLocks noGrp="1"/>
          </p:cNvSpPr>
          <p:nvPr>
            <p:ph type="body" sz="quarter" idx="10"/>
          </p:nvPr>
        </p:nvSpPr>
        <p:spPr/>
        <p:txBody>
          <a:bodyPr/>
          <a:lstStyle/>
          <a:p>
            <a:r>
              <a:rPr lang="en-US" dirty="0"/>
              <a:t>A container, on the other hand, is nothing more than a single isolated process running in the host OS, consuming only the resources that the app consumes and without the overhead of any additional processes. </a:t>
            </a:r>
          </a:p>
          <a:p>
            <a:endParaRPr lang="en-US" dirty="0">
              <a:latin typeface="Calibri" panose="020F0502020204030204" pitchFamily="34" charset="0"/>
              <a:cs typeface="Calibri" panose="020F0502020204030204" pitchFamily="34" charset="0"/>
            </a:endParaRPr>
          </a:p>
        </p:txBody>
      </p:sp>
      <p:pic>
        <p:nvPicPr>
          <p:cNvPr id="3" name="Picture 2">
            <a:extLst>
              <a:ext uri="{FF2B5EF4-FFF2-40B4-BE49-F238E27FC236}">
                <a16:creationId xmlns:a16="http://schemas.microsoft.com/office/drawing/2014/main" id="{85369578-035F-5C4A-BE64-BBAFD0100126}"/>
              </a:ext>
            </a:extLst>
          </p:cNvPr>
          <p:cNvPicPr>
            <a:picLocks noChangeAspect="1"/>
          </p:cNvPicPr>
          <p:nvPr/>
        </p:nvPicPr>
        <p:blipFill>
          <a:blip r:embed="rId3"/>
          <a:stretch>
            <a:fillRect/>
          </a:stretch>
        </p:blipFill>
        <p:spPr>
          <a:xfrm>
            <a:off x="7339472" y="4503725"/>
            <a:ext cx="2301036" cy="2301036"/>
          </a:xfrm>
          <a:prstGeom prst="rect">
            <a:avLst/>
          </a:prstGeom>
        </p:spPr>
      </p:pic>
      <p:pic>
        <p:nvPicPr>
          <p:cNvPr id="5" name="Picture 4">
            <a:extLst>
              <a:ext uri="{FF2B5EF4-FFF2-40B4-BE49-F238E27FC236}">
                <a16:creationId xmlns:a16="http://schemas.microsoft.com/office/drawing/2014/main" id="{8259B0EF-AAD7-CD42-9AA9-6026174355E6}"/>
              </a:ext>
            </a:extLst>
          </p:cNvPr>
          <p:cNvPicPr>
            <a:picLocks noChangeAspect="1"/>
          </p:cNvPicPr>
          <p:nvPr/>
        </p:nvPicPr>
        <p:blipFill>
          <a:blip r:embed="rId4"/>
          <a:stretch>
            <a:fillRect/>
          </a:stretch>
        </p:blipFill>
        <p:spPr>
          <a:xfrm>
            <a:off x="1069904" y="4403631"/>
            <a:ext cx="5163820" cy="2501225"/>
          </a:xfrm>
          <a:prstGeom prst="rect">
            <a:avLst/>
          </a:prstGeom>
        </p:spPr>
      </p:pic>
      <p:sp>
        <p:nvSpPr>
          <p:cNvPr id="2" name="TextBox 1">
            <a:extLst>
              <a:ext uri="{FF2B5EF4-FFF2-40B4-BE49-F238E27FC236}">
                <a16:creationId xmlns:a16="http://schemas.microsoft.com/office/drawing/2014/main" id="{91D17F65-1B73-7845-8C82-5174C2651D77}"/>
              </a:ext>
            </a:extLst>
          </p:cNvPr>
          <p:cNvSpPr txBox="1"/>
          <p:nvPr/>
        </p:nvSpPr>
        <p:spPr>
          <a:xfrm>
            <a:off x="5501640" y="4991834"/>
            <a:ext cx="1188720" cy="1231106"/>
          </a:xfrm>
          <a:prstGeom prst="rect">
            <a:avLst/>
          </a:prstGeom>
          <a:noFill/>
        </p:spPr>
        <p:txBody>
          <a:bodyPr wrap="square" lIns="0" tIns="0" rIns="0" bIns="0" rtlCol="0">
            <a:spAutoFit/>
          </a:bodyPr>
          <a:lstStyle/>
          <a:p>
            <a:pPr algn="l"/>
            <a:r>
              <a:rPr lang="en-US" sz="8000" b="1" dirty="0">
                <a:gradFill>
                  <a:gsLst>
                    <a:gs pos="2917">
                      <a:schemeClr val="tx1"/>
                    </a:gs>
                    <a:gs pos="30000">
                      <a:schemeClr val="tx1"/>
                    </a:gs>
                  </a:gsLst>
                  <a:lin ang="5400000" scaled="0"/>
                </a:gradFill>
                <a:latin typeface="Calibri" panose="020F0502020204030204" pitchFamily="34" charset="0"/>
                <a:cs typeface="Calibri" panose="020F0502020204030204" pitchFamily="34" charset="0"/>
              </a:rPr>
              <a:t>VS</a:t>
            </a:r>
          </a:p>
        </p:txBody>
      </p:sp>
    </p:spTree>
    <p:extLst>
      <p:ext uri="{BB962C8B-B14F-4D97-AF65-F5344CB8AC3E}">
        <p14:creationId xmlns:p14="http://schemas.microsoft.com/office/powerpoint/2010/main" val="16158193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998"/>
          </a:xfrm>
        </p:spPr>
        <p:txBody>
          <a:bodyPr/>
          <a:lstStyle/>
          <a:p>
            <a:pPr lvl="0"/>
            <a:r>
              <a:rPr lang="es-MX" b="1" dirty="0">
                <a:cs typeface="Calibri" panose="020F0502020204030204" pitchFamily="34" charset="0"/>
              </a:rPr>
              <a:t>Containers VS Virtual Machine </a:t>
            </a:r>
            <a:endParaRPr lang="en-US" dirty="0">
              <a:cs typeface="Calibri" panose="020F0502020204030204" pitchFamily="34" charset="0"/>
            </a:endParaRPr>
          </a:p>
        </p:txBody>
      </p:sp>
      <p:sp>
        <p:nvSpPr>
          <p:cNvPr id="6" name="Text Placeholder 5"/>
          <p:cNvSpPr>
            <a:spLocks noGrp="1"/>
          </p:cNvSpPr>
          <p:nvPr>
            <p:ph type="body" sz="quarter" idx="10"/>
          </p:nvPr>
        </p:nvSpPr>
        <p:spPr>
          <a:xfrm>
            <a:off x="539812" y="973033"/>
            <a:ext cx="4961828" cy="1723549"/>
          </a:xfrm>
        </p:spPr>
        <p:txBody>
          <a:bodyPr/>
          <a:lstStyle/>
          <a:p>
            <a:pPr algn="just"/>
            <a:r>
              <a:rPr lang="en-US" sz="2000" dirty="0">
                <a:latin typeface="Segoe UI Light" panose="020B0502040204020203" pitchFamily="34" charset="0"/>
                <a:cs typeface="Segoe UI Light" panose="020B0502040204020203" pitchFamily="34" charset="0"/>
              </a:rPr>
              <a:t>A </a:t>
            </a:r>
            <a:r>
              <a:rPr lang="en-US" sz="2000" b="1" dirty="0">
                <a:latin typeface="Segoe UI Light" panose="020B0502040204020203" pitchFamily="34" charset="0"/>
                <a:cs typeface="Segoe UI Light" panose="020B0502040204020203" pitchFamily="34" charset="0"/>
              </a:rPr>
              <a:t>container</a:t>
            </a:r>
            <a:r>
              <a:rPr lang="en-US" sz="2000" dirty="0">
                <a:latin typeface="Segoe UI Light" panose="020B0502040204020203" pitchFamily="34" charset="0"/>
                <a:cs typeface="Segoe UI Light" panose="020B0502040204020203" pitchFamily="34" charset="0"/>
              </a:rPr>
              <a:t> runs </a:t>
            </a:r>
            <a:r>
              <a:rPr lang="en-US" sz="2000" i="1" dirty="0">
                <a:latin typeface="Segoe UI Light" panose="020B0502040204020203" pitchFamily="34" charset="0"/>
                <a:cs typeface="Segoe UI Light" panose="020B0502040204020203" pitchFamily="34" charset="0"/>
              </a:rPr>
              <a:t>natively</a:t>
            </a:r>
            <a:r>
              <a:rPr lang="en-US" sz="2000" dirty="0">
                <a:latin typeface="Segoe UI Light" panose="020B0502040204020203" pitchFamily="34" charset="0"/>
                <a:cs typeface="Segoe UI Light" panose="020B0502040204020203" pitchFamily="34" charset="0"/>
              </a:rPr>
              <a:t> on Linux and shares the kernel of the host machine with other containers. It runs a discrete process, taking no more memory than any other executable, making it lightweight.</a:t>
            </a:r>
          </a:p>
        </p:txBody>
      </p:sp>
      <p:sp>
        <p:nvSpPr>
          <p:cNvPr id="2" name="TextBox 1">
            <a:extLst>
              <a:ext uri="{FF2B5EF4-FFF2-40B4-BE49-F238E27FC236}">
                <a16:creationId xmlns:a16="http://schemas.microsoft.com/office/drawing/2014/main" id="{91D17F65-1B73-7845-8C82-5174C2651D77}"/>
              </a:ext>
            </a:extLst>
          </p:cNvPr>
          <p:cNvSpPr txBox="1"/>
          <p:nvPr/>
        </p:nvSpPr>
        <p:spPr>
          <a:xfrm>
            <a:off x="5501640" y="4991834"/>
            <a:ext cx="1639556" cy="1231106"/>
          </a:xfrm>
          <a:prstGeom prst="rect">
            <a:avLst/>
          </a:prstGeom>
          <a:noFill/>
        </p:spPr>
        <p:txBody>
          <a:bodyPr wrap="square" lIns="0" tIns="0" rIns="0" bIns="0" rtlCol="0">
            <a:spAutoFit/>
          </a:bodyPr>
          <a:lstStyle/>
          <a:p>
            <a:pPr algn="l"/>
            <a:r>
              <a:rPr lang="en-US" sz="8000" b="1" dirty="0">
                <a:gradFill>
                  <a:gsLst>
                    <a:gs pos="2917">
                      <a:schemeClr val="tx1"/>
                    </a:gs>
                    <a:gs pos="30000">
                      <a:schemeClr val="tx1"/>
                    </a:gs>
                  </a:gsLst>
                  <a:lin ang="5400000" scaled="0"/>
                </a:gradFill>
                <a:latin typeface="+mj-lt"/>
                <a:cs typeface="Calibri" panose="020F0502020204030204" pitchFamily="34" charset="0"/>
              </a:rPr>
              <a:t>VS</a:t>
            </a:r>
          </a:p>
        </p:txBody>
      </p:sp>
      <p:pic>
        <p:nvPicPr>
          <p:cNvPr id="7" name="Picture 6">
            <a:extLst>
              <a:ext uri="{FF2B5EF4-FFF2-40B4-BE49-F238E27FC236}">
                <a16:creationId xmlns:a16="http://schemas.microsoft.com/office/drawing/2014/main" id="{C2658106-B15C-8A4F-8C20-68A12AF81166}"/>
              </a:ext>
            </a:extLst>
          </p:cNvPr>
          <p:cNvPicPr>
            <a:picLocks noChangeAspect="1"/>
          </p:cNvPicPr>
          <p:nvPr/>
        </p:nvPicPr>
        <p:blipFill>
          <a:blip r:embed="rId3"/>
          <a:stretch>
            <a:fillRect/>
          </a:stretch>
        </p:blipFill>
        <p:spPr>
          <a:xfrm>
            <a:off x="7331648" y="3179372"/>
            <a:ext cx="4033488" cy="3624924"/>
          </a:xfrm>
          <a:prstGeom prst="rect">
            <a:avLst/>
          </a:prstGeom>
        </p:spPr>
      </p:pic>
      <p:sp>
        <p:nvSpPr>
          <p:cNvPr id="9" name="Text Placeholder 5">
            <a:extLst>
              <a:ext uri="{FF2B5EF4-FFF2-40B4-BE49-F238E27FC236}">
                <a16:creationId xmlns:a16="http://schemas.microsoft.com/office/drawing/2014/main" id="{B1A60161-24A6-2A4E-88A4-9B3051515075}"/>
              </a:ext>
            </a:extLst>
          </p:cNvPr>
          <p:cNvSpPr txBox="1">
            <a:spLocks/>
          </p:cNvSpPr>
          <p:nvPr/>
        </p:nvSpPr>
        <p:spPr>
          <a:xfrm>
            <a:off x="6403308" y="973033"/>
            <a:ext cx="5598192" cy="2154436"/>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buNone/>
            </a:pPr>
            <a:r>
              <a:rPr lang="en-US" sz="2000" b="1" dirty="0">
                <a:latin typeface="Segoe UI Light" panose="020B0502040204020203" pitchFamily="34" charset="0"/>
                <a:cs typeface="Segoe UI Light" panose="020B0502040204020203" pitchFamily="34" charset="0"/>
              </a:rPr>
              <a:t>Virtual machines</a:t>
            </a:r>
            <a:r>
              <a:rPr lang="en-US" sz="2000" dirty="0">
                <a:latin typeface="Segoe UI Light" panose="020B0502040204020203" pitchFamily="34" charset="0"/>
                <a:cs typeface="Segoe UI Light" panose="020B0502040204020203" pitchFamily="34" charset="0"/>
              </a:rPr>
              <a:t> (VMs) are an abstraction of physical hardware turning one server into many servers. The hypervisor allows multiple VMs to run on a single machine. Each VM includes a full copy of an operating system, the application, necessary binaries and libraries - taking up tens of GBs. VMs can also be slow to boot.</a:t>
            </a:r>
          </a:p>
        </p:txBody>
      </p:sp>
      <p:pic>
        <p:nvPicPr>
          <p:cNvPr id="8" name="Picture 7">
            <a:extLst>
              <a:ext uri="{FF2B5EF4-FFF2-40B4-BE49-F238E27FC236}">
                <a16:creationId xmlns:a16="http://schemas.microsoft.com/office/drawing/2014/main" id="{99492D35-6965-6546-9FA7-8324F71ED36C}"/>
              </a:ext>
            </a:extLst>
          </p:cNvPr>
          <p:cNvPicPr>
            <a:picLocks noChangeAspect="1"/>
          </p:cNvPicPr>
          <p:nvPr/>
        </p:nvPicPr>
        <p:blipFill>
          <a:blip r:embed="rId4"/>
          <a:stretch>
            <a:fillRect/>
          </a:stretch>
        </p:blipFill>
        <p:spPr>
          <a:xfrm>
            <a:off x="1007622" y="3127469"/>
            <a:ext cx="4043184" cy="3624924"/>
          </a:xfrm>
          <a:prstGeom prst="rect">
            <a:avLst/>
          </a:prstGeom>
        </p:spPr>
      </p:pic>
    </p:spTree>
    <p:extLst>
      <p:ext uri="{BB962C8B-B14F-4D97-AF65-F5344CB8AC3E}">
        <p14:creationId xmlns:p14="http://schemas.microsoft.com/office/powerpoint/2010/main" val="1231183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998"/>
          </a:xfrm>
        </p:spPr>
        <p:txBody>
          <a:bodyPr/>
          <a:lstStyle/>
          <a:p>
            <a:pPr lvl="0"/>
            <a:r>
              <a:rPr lang="es-MX" b="1" dirty="0">
                <a:cs typeface="Calibri" panose="020F0502020204030204" pitchFamily="34" charset="0"/>
              </a:rPr>
              <a:t>Containers VS Virtual Machine </a:t>
            </a:r>
            <a:endParaRPr lang="en-US" dirty="0">
              <a:cs typeface="Calibri" panose="020F0502020204030204" pitchFamily="34" charset="0"/>
            </a:endParaRPr>
          </a:p>
        </p:txBody>
      </p:sp>
      <p:pic>
        <p:nvPicPr>
          <p:cNvPr id="3" name="Picture 2">
            <a:extLst>
              <a:ext uri="{FF2B5EF4-FFF2-40B4-BE49-F238E27FC236}">
                <a16:creationId xmlns:a16="http://schemas.microsoft.com/office/drawing/2014/main" id="{85369578-035F-5C4A-BE64-BBAFD0100126}"/>
              </a:ext>
            </a:extLst>
          </p:cNvPr>
          <p:cNvPicPr>
            <a:picLocks noChangeAspect="1"/>
          </p:cNvPicPr>
          <p:nvPr/>
        </p:nvPicPr>
        <p:blipFill>
          <a:blip r:embed="rId3"/>
          <a:stretch>
            <a:fillRect/>
          </a:stretch>
        </p:blipFill>
        <p:spPr>
          <a:xfrm>
            <a:off x="998326" y="5534191"/>
            <a:ext cx="1268624" cy="1268624"/>
          </a:xfrm>
          <a:prstGeom prst="rect">
            <a:avLst/>
          </a:prstGeom>
        </p:spPr>
      </p:pic>
      <p:pic>
        <p:nvPicPr>
          <p:cNvPr id="5" name="Picture 4">
            <a:extLst>
              <a:ext uri="{FF2B5EF4-FFF2-40B4-BE49-F238E27FC236}">
                <a16:creationId xmlns:a16="http://schemas.microsoft.com/office/drawing/2014/main" id="{8259B0EF-AAD7-CD42-9AA9-6026174355E6}"/>
              </a:ext>
            </a:extLst>
          </p:cNvPr>
          <p:cNvPicPr>
            <a:picLocks noChangeAspect="1"/>
          </p:cNvPicPr>
          <p:nvPr/>
        </p:nvPicPr>
        <p:blipFill>
          <a:blip r:embed="rId4"/>
          <a:stretch>
            <a:fillRect/>
          </a:stretch>
        </p:blipFill>
        <p:spPr>
          <a:xfrm>
            <a:off x="3527755" y="5479006"/>
            <a:ext cx="2846955" cy="1378994"/>
          </a:xfrm>
          <a:prstGeom prst="rect">
            <a:avLst/>
          </a:prstGeom>
        </p:spPr>
      </p:pic>
      <p:pic>
        <p:nvPicPr>
          <p:cNvPr id="9" name="Picture 8" descr="A screenshot of a cell phone&#10;&#10;Description automatically generated">
            <a:extLst>
              <a:ext uri="{FF2B5EF4-FFF2-40B4-BE49-F238E27FC236}">
                <a16:creationId xmlns:a16="http://schemas.microsoft.com/office/drawing/2014/main" id="{961FD37F-8DDA-7E42-A5C4-D23AC80A4878}"/>
              </a:ext>
            </a:extLst>
          </p:cNvPr>
          <p:cNvPicPr>
            <a:picLocks noChangeAspect="1"/>
          </p:cNvPicPr>
          <p:nvPr/>
        </p:nvPicPr>
        <p:blipFill>
          <a:blip r:embed="rId5"/>
          <a:stretch>
            <a:fillRect/>
          </a:stretch>
        </p:blipFill>
        <p:spPr>
          <a:xfrm>
            <a:off x="3836" y="1668335"/>
            <a:ext cx="3257605" cy="3931920"/>
          </a:xfrm>
          <a:prstGeom prst="rect">
            <a:avLst/>
          </a:prstGeom>
        </p:spPr>
      </p:pic>
      <p:pic>
        <p:nvPicPr>
          <p:cNvPr id="11" name="Picture 10" descr="A screenshot of a cell phone&#10;&#10;Description automatically generated">
            <a:extLst>
              <a:ext uri="{FF2B5EF4-FFF2-40B4-BE49-F238E27FC236}">
                <a16:creationId xmlns:a16="http://schemas.microsoft.com/office/drawing/2014/main" id="{983C8CE8-2254-B349-9265-3906205A48DD}"/>
              </a:ext>
            </a:extLst>
          </p:cNvPr>
          <p:cNvPicPr>
            <a:picLocks noChangeAspect="1"/>
          </p:cNvPicPr>
          <p:nvPr/>
        </p:nvPicPr>
        <p:blipFill>
          <a:blip r:embed="rId6"/>
          <a:stretch>
            <a:fillRect/>
          </a:stretch>
        </p:blipFill>
        <p:spPr>
          <a:xfrm>
            <a:off x="3357212" y="1668335"/>
            <a:ext cx="3188043" cy="3931920"/>
          </a:xfrm>
          <a:prstGeom prst="rect">
            <a:avLst/>
          </a:prstGeom>
        </p:spPr>
      </p:pic>
      <p:sp>
        <p:nvSpPr>
          <p:cNvPr id="12" name="Rectangle 11">
            <a:extLst>
              <a:ext uri="{FF2B5EF4-FFF2-40B4-BE49-F238E27FC236}">
                <a16:creationId xmlns:a16="http://schemas.microsoft.com/office/drawing/2014/main" id="{EA692BD8-C8A6-984F-A027-074AA1D0AE17}"/>
              </a:ext>
            </a:extLst>
          </p:cNvPr>
          <p:cNvSpPr/>
          <p:nvPr/>
        </p:nvSpPr>
        <p:spPr>
          <a:xfrm>
            <a:off x="6641026" y="1288010"/>
            <a:ext cx="5271338" cy="2031325"/>
          </a:xfrm>
          <a:prstGeom prst="rect">
            <a:avLst/>
          </a:prstGeom>
        </p:spPr>
        <p:txBody>
          <a:bodyPr wrap="square">
            <a:spAutoFit/>
          </a:bodyPr>
          <a:lstStyle/>
          <a:p>
            <a:r>
              <a:rPr lang="en-US" sz="1800" b="1" dirty="0">
                <a:solidFill>
                  <a:srgbClr val="232323"/>
                </a:solidFill>
                <a:latin typeface="Segoe UI Light" panose="020B0502040204020203" pitchFamily="34" charset="0"/>
                <a:cs typeface="Segoe UI Light" panose="020B0502040204020203" pitchFamily="34" charset="0"/>
              </a:rPr>
              <a:t>Compared to VMs</a:t>
            </a:r>
            <a:r>
              <a:rPr lang="en-US" sz="1800" dirty="0">
                <a:solidFill>
                  <a:srgbClr val="232323"/>
                </a:solidFill>
                <a:latin typeface="Segoe UI Light" panose="020B0502040204020203" pitchFamily="34" charset="0"/>
                <a:cs typeface="Segoe UI Light" panose="020B0502040204020203" pitchFamily="34" charset="0"/>
              </a:rPr>
              <a:t>, containers are much more lightweight, which allows you to run higher numbers of software components on the same hardware, mainly because each VM needs to run its own set of system processes, which requires additional compute resources in addition to those consumed by the component’s own process. </a:t>
            </a:r>
            <a:endParaRPr lang="en-US" sz="1800" dirty="0">
              <a:latin typeface="Segoe UI Light" panose="020B0502040204020203" pitchFamily="34" charset="0"/>
              <a:cs typeface="Segoe UI Light" panose="020B0502040204020203" pitchFamily="34" charset="0"/>
            </a:endParaRPr>
          </a:p>
        </p:txBody>
      </p:sp>
      <p:sp>
        <p:nvSpPr>
          <p:cNvPr id="13" name="Rectangle 12">
            <a:extLst>
              <a:ext uri="{FF2B5EF4-FFF2-40B4-BE49-F238E27FC236}">
                <a16:creationId xmlns:a16="http://schemas.microsoft.com/office/drawing/2014/main" id="{8D2765B2-8CE0-4547-A557-BB162C565CF8}"/>
              </a:ext>
            </a:extLst>
          </p:cNvPr>
          <p:cNvSpPr/>
          <p:nvPr/>
        </p:nvSpPr>
        <p:spPr>
          <a:xfrm>
            <a:off x="6674686" y="3634295"/>
            <a:ext cx="4024469" cy="1754326"/>
          </a:xfrm>
          <a:prstGeom prst="rect">
            <a:avLst/>
          </a:prstGeom>
        </p:spPr>
        <p:txBody>
          <a:bodyPr wrap="square">
            <a:spAutoFit/>
          </a:bodyPr>
          <a:lstStyle/>
          <a:p>
            <a:r>
              <a:rPr lang="en-US" sz="1800" b="1" dirty="0">
                <a:solidFill>
                  <a:srgbClr val="232323"/>
                </a:solidFill>
                <a:latin typeface="Segoe UI Light" panose="020B0502040204020203" pitchFamily="34" charset="0"/>
                <a:cs typeface="Segoe UI Light" panose="020B0502040204020203" pitchFamily="34" charset="0"/>
              </a:rPr>
              <a:t>A container,</a:t>
            </a:r>
            <a:r>
              <a:rPr lang="en-US" sz="1800" dirty="0">
                <a:solidFill>
                  <a:srgbClr val="232323"/>
                </a:solidFill>
                <a:latin typeface="Segoe UI Light" panose="020B0502040204020203" pitchFamily="34" charset="0"/>
                <a:cs typeface="Segoe UI Light" panose="020B0502040204020203" pitchFamily="34" charset="0"/>
              </a:rPr>
              <a:t> on the other hand, is nothing more than a single isolated process running in the host OS, consuming only the resources that the app consumes and without the overhead of any additional processes. </a:t>
            </a:r>
            <a:endParaRPr lang="en-US"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500674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37143A6-7643-4B41-A69F-8260AC4C1B30}"/>
              </a:ext>
            </a:extLst>
          </p:cNvPr>
          <p:cNvSpPr/>
          <p:nvPr/>
        </p:nvSpPr>
        <p:spPr>
          <a:xfrm>
            <a:off x="544670" y="1901472"/>
            <a:ext cx="6663404" cy="2760756"/>
          </a:xfrm>
          <a:prstGeom prst="rect">
            <a:avLst/>
          </a:prstGeom>
        </p:spPr>
        <p:txBody>
          <a:bodyPr wrap="square">
            <a:spAutoFit/>
          </a:bodyPr>
          <a:lstStyle/>
          <a:p>
            <a:pPr marL="285750" lvl="0" indent="-285750" defTabSz="896386">
              <a:lnSpc>
                <a:spcPct val="90000"/>
              </a:lnSpc>
              <a:spcBef>
                <a:spcPts val="588"/>
              </a:spcBef>
              <a:buFont typeface="Arial" panose="020B0604020202020204" pitchFamily="34" charset="0"/>
              <a:buChar char="•"/>
              <a:defRPr/>
            </a:pPr>
            <a:r>
              <a:rPr lang="en-US" sz="3600" dirty="0">
                <a:solidFill>
                  <a:schemeClr val="accent1"/>
                </a:solidFill>
                <a:latin typeface="Segoe UI Light" panose="020B0502040204020203" pitchFamily="34" charset="0"/>
                <a:hlinkClick r:id="rId3"/>
              </a:rPr>
              <a:t>Learn more about containers</a:t>
            </a:r>
            <a:endParaRPr lang="en-US" sz="3600" dirty="0">
              <a:solidFill>
                <a:schemeClr val="accent1"/>
              </a:solidFill>
              <a:latin typeface="Segoe UI Light" panose="020B0502040204020203" pitchFamily="34" charset="0"/>
            </a:endParaRPr>
          </a:p>
          <a:p>
            <a:pPr marL="285750" lvl="0" indent="-285750" defTabSz="896386">
              <a:lnSpc>
                <a:spcPct val="90000"/>
              </a:lnSpc>
              <a:spcBef>
                <a:spcPts val="588"/>
              </a:spcBef>
              <a:buFont typeface="Arial" panose="020B0604020202020204" pitchFamily="34" charset="0"/>
              <a:buChar char="•"/>
              <a:defRPr/>
            </a:pPr>
            <a:endParaRPr lang="en-US" sz="3200" dirty="0">
              <a:solidFill>
                <a:schemeClr val="accent1"/>
              </a:solidFill>
              <a:latin typeface="Segoe UI Light" panose="020B0502040204020203" pitchFamily="34" charset="0"/>
            </a:endParaRPr>
          </a:p>
          <a:p>
            <a:pPr marL="285750" lvl="0" indent="-285750" defTabSz="896386">
              <a:lnSpc>
                <a:spcPct val="90000"/>
              </a:lnSpc>
              <a:spcBef>
                <a:spcPts val="588"/>
              </a:spcBef>
              <a:buFont typeface="Arial" panose="020B0604020202020204" pitchFamily="34" charset="0"/>
              <a:buChar char="•"/>
              <a:defRPr/>
            </a:pPr>
            <a:r>
              <a:rPr lang="en-US" sz="3600" dirty="0">
                <a:solidFill>
                  <a:schemeClr val="bg1"/>
                </a:solidFill>
                <a:hlinkClick r:id="rId4"/>
              </a:rPr>
              <a:t>Drive business agility with containers</a:t>
            </a:r>
            <a:endParaRPr kumimoji="0" lang="en-ZA" sz="6600" i="0" u="none" strike="noStrike" kern="1200" cap="none" spc="0" normalizeH="0" baseline="0" noProof="0" dirty="0">
              <a:ln>
                <a:noFill/>
              </a:ln>
              <a:solidFill>
                <a:schemeClr val="bg1"/>
              </a:solidFill>
              <a:effectLst/>
              <a:uLnTx/>
              <a:uFillTx/>
              <a:latin typeface="Segoe UI Light" panose="020B0502040204020203" pitchFamily="34" charset="0"/>
            </a:endParaRPr>
          </a:p>
          <a:p>
            <a:pPr marL="285750" marR="0" lvl="0" indent="-285750" algn="l" defTabSz="896386" rtl="0" eaLnBrk="1" fontAlgn="auto" latinLnBrk="0" hangingPunct="1">
              <a:lnSpc>
                <a:spcPct val="90000"/>
              </a:lnSpc>
              <a:spcBef>
                <a:spcPts val="588"/>
              </a:spcBef>
              <a:spcAft>
                <a:spcPts val="0"/>
              </a:spcAft>
              <a:buClrTx/>
              <a:buSzTx/>
              <a:buFont typeface="Arial" panose="020B0604020202020204" pitchFamily="34" charset="0"/>
              <a:buChar char="•"/>
              <a:tabLst/>
              <a:defRPr/>
            </a:pPr>
            <a:endParaRPr kumimoji="0" lang="en-ZA" sz="36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mn-cs"/>
            </a:endParaRPr>
          </a:p>
        </p:txBody>
      </p:sp>
      <p:sp>
        <p:nvSpPr>
          <p:cNvPr id="7" name="Rectangle 6">
            <a:extLst>
              <a:ext uri="{FF2B5EF4-FFF2-40B4-BE49-F238E27FC236}">
                <a16:creationId xmlns:a16="http://schemas.microsoft.com/office/drawing/2014/main" id="{31907C1F-C90A-4DFD-8C9A-4ED8CA652054}"/>
              </a:ext>
            </a:extLst>
          </p:cNvPr>
          <p:cNvSpPr/>
          <p:nvPr/>
        </p:nvSpPr>
        <p:spPr>
          <a:xfrm>
            <a:off x="7334690" y="6323410"/>
            <a:ext cx="2925801" cy="341632"/>
          </a:xfrm>
          <a:prstGeom prst="rect">
            <a:avLst/>
          </a:prstGeom>
        </p:spPr>
        <p:txBody>
          <a:bodyPr wrap="none">
            <a:spAutoFit/>
          </a:bodyPr>
          <a:lstStyle/>
          <a:p>
            <a:pPr marL="0" marR="0" lvl="0" indent="0" algn="l" defTabSz="896386" rtl="0" eaLnBrk="1" fontAlgn="auto" latinLnBrk="0" hangingPunct="1">
              <a:lnSpc>
                <a:spcPct val="90000"/>
              </a:lnSpc>
              <a:spcBef>
                <a:spcPts val="588"/>
              </a:spcBef>
              <a:spcAft>
                <a:spcPts val="0"/>
              </a:spcAft>
              <a:buClrTx/>
              <a:buSzTx/>
              <a:buFontTx/>
              <a:buNone/>
              <a:tabLst/>
              <a:defRPr/>
            </a:pPr>
            <a:r>
              <a:rPr kumimoji="0" lang="en-ZA" sz="1800" b="0" i="0" u="none" strike="noStrike" kern="0" cap="none" spc="0" normalizeH="0" baseline="0" noProof="0" dirty="0">
                <a:ln>
                  <a:noFill/>
                </a:ln>
                <a:solidFill>
                  <a:srgbClr val="FFFFFF"/>
                </a:solidFill>
                <a:effectLst/>
                <a:uLnTx/>
                <a:uFillTx/>
                <a:latin typeface="Segoe UI Semilight"/>
                <a:ea typeface="+mn-ea"/>
                <a:cs typeface="+mn-cs"/>
              </a:rPr>
              <a:t>facebook.com/MSFTDev.US</a:t>
            </a:r>
          </a:p>
        </p:txBody>
      </p:sp>
      <p:pic>
        <p:nvPicPr>
          <p:cNvPr id="9" name="Picture 8">
            <a:extLst>
              <a:ext uri="{FF2B5EF4-FFF2-40B4-BE49-F238E27FC236}">
                <a16:creationId xmlns:a16="http://schemas.microsoft.com/office/drawing/2014/main" id="{B0E09D06-DBE2-4EF2-9D05-0AC73C5993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43165" y="6273517"/>
            <a:ext cx="391525" cy="391525"/>
          </a:xfrm>
          <a:prstGeom prst="rect">
            <a:avLst/>
          </a:prstGeom>
        </p:spPr>
      </p:pic>
      <p:pic>
        <p:nvPicPr>
          <p:cNvPr id="11" name="Picture 10">
            <a:extLst>
              <a:ext uri="{FF2B5EF4-FFF2-40B4-BE49-F238E27FC236}">
                <a16:creationId xmlns:a16="http://schemas.microsoft.com/office/drawing/2014/main" id="{F362794F-E1B7-44B0-A9B5-7A0C64258EF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318079" y="6343034"/>
            <a:ext cx="443393" cy="322008"/>
          </a:xfrm>
          <a:prstGeom prst="rect">
            <a:avLst/>
          </a:prstGeom>
        </p:spPr>
      </p:pic>
      <p:sp>
        <p:nvSpPr>
          <p:cNvPr id="17" name="Rectangle 16">
            <a:extLst>
              <a:ext uri="{FF2B5EF4-FFF2-40B4-BE49-F238E27FC236}">
                <a16:creationId xmlns:a16="http://schemas.microsoft.com/office/drawing/2014/main" id="{066FA64E-4994-4718-A44E-8B40B90CD77F}"/>
              </a:ext>
            </a:extLst>
          </p:cNvPr>
          <p:cNvSpPr/>
          <p:nvPr/>
        </p:nvSpPr>
        <p:spPr>
          <a:xfrm>
            <a:off x="10819060" y="6343034"/>
            <a:ext cx="1138453" cy="341632"/>
          </a:xfrm>
          <a:prstGeom prst="rect">
            <a:avLst/>
          </a:prstGeom>
        </p:spPr>
        <p:txBody>
          <a:bodyPr wrap="none">
            <a:spAutoFit/>
          </a:bodyPr>
          <a:lstStyle/>
          <a:p>
            <a:pPr marL="0" marR="0" lvl="0" indent="0" algn="l" defTabSz="896386" rtl="0" eaLnBrk="1" fontAlgn="auto" latinLnBrk="0" hangingPunct="1">
              <a:lnSpc>
                <a:spcPct val="90000"/>
              </a:lnSpc>
              <a:spcBef>
                <a:spcPts val="588"/>
              </a:spcBef>
              <a:spcAft>
                <a:spcPts val="0"/>
              </a:spcAft>
              <a:buClrTx/>
              <a:buSzTx/>
              <a:buFontTx/>
              <a:buNone/>
              <a:tabLst/>
              <a:defRPr/>
            </a:pPr>
            <a:r>
              <a:rPr kumimoji="0" lang="en-ZA" sz="1800" b="0" i="0" u="none" strike="noStrike" kern="0" cap="none" spc="0" normalizeH="0" baseline="0" noProof="0" dirty="0">
                <a:ln>
                  <a:noFill/>
                </a:ln>
                <a:solidFill>
                  <a:srgbClr val="FFFFFF"/>
                </a:solidFill>
                <a:effectLst/>
                <a:uLnTx/>
                <a:uFillTx/>
                <a:latin typeface="Segoe UI Semilight"/>
                <a:ea typeface="+mn-ea"/>
                <a:cs typeface="+mn-cs"/>
              </a:rPr>
              <a:t>@MSDEV</a:t>
            </a:r>
          </a:p>
        </p:txBody>
      </p:sp>
      <p:sp>
        <p:nvSpPr>
          <p:cNvPr id="2" name="TextBox 1">
            <a:extLst>
              <a:ext uri="{FF2B5EF4-FFF2-40B4-BE49-F238E27FC236}">
                <a16:creationId xmlns:a16="http://schemas.microsoft.com/office/drawing/2014/main" id="{16B70F0E-22A5-4A04-AA0F-F992D55D83B9}"/>
              </a:ext>
            </a:extLst>
          </p:cNvPr>
          <p:cNvSpPr txBox="1"/>
          <p:nvPr/>
        </p:nvSpPr>
        <p:spPr>
          <a:xfrm>
            <a:off x="544670" y="996696"/>
            <a:ext cx="4733860" cy="627864"/>
          </a:xfrm>
          <a:prstGeom prst="rect">
            <a:avLst/>
          </a:prstGeom>
          <a:noFill/>
        </p:spPr>
        <p:txBody>
          <a:bodyPr wrap="none" lIns="182880" tIns="146304" rIns="182880" bIns="146304" rtlCol="0">
            <a:spAutoFit/>
          </a:bodyPr>
          <a:lstStyle/>
          <a:p>
            <a:pPr lvl="0" defTabSz="896386">
              <a:lnSpc>
                <a:spcPct val="90000"/>
              </a:lnSpc>
              <a:spcBef>
                <a:spcPts val="588"/>
              </a:spcBef>
              <a:defRPr/>
            </a:pPr>
            <a:r>
              <a:rPr lang="en-US" sz="2400" dirty="0">
                <a:solidFill>
                  <a:schemeClr val="accent1"/>
                </a:solidFill>
              </a:rPr>
              <a:t>Continue with your own journey</a:t>
            </a:r>
          </a:p>
        </p:txBody>
      </p:sp>
    </p:spTree>
    <p:extLst>
      <p:ext uri="{BB962C8B-B14F-4D97-AF65-F5344CB8AC3E}">
        <p14:creationId xmlns:p14="http://schemas.microsoft.com/office/powerpoint/2010/main" val="1797721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lvl="0"/>
            <a:r>
              <a:rPr lang="en-US" b="1" dirty="0">
                <a:latin typeface="Calibri" panose="020F0502020204030204" pitchFamily="34" charset="0"/>
                <a:cs typeface="Calibri" panose="020F0502020204030204" pitchFamily="34" charset="0"/>
              </a:rPr>
              <a:t>Azure Container Instances (ACI)</a:t>
            </a:r>
          </a:p>
        </p:txBody>
      </p:sp>
    </p:spTree>
    <p:extLst>
      <p:ext uri="{BB962C8B-B14F-4D97-AF65-F5344CB8AC3E}">
        <p14:creationId xmlns:p14="http://schemas.microsoft.com/office/powerpoint/2010/main" val="3622026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998"/>
          </a:xfrm>
        </p:spPr>
        <p:txBody>
          <a:bodyPr/>
          <a:lstStyle/>
          <a:p>
            <a:r>
              <a:rPr lang="en-US" dirty="0"/>
              <a:t>Deploy an AKS cluster using Azure CLI</a:t>
            </a:r>
          </a:p>
        </p:txBody>
      </p:sp>
      <p:sp>
        <p:nvSpPr>
          <p:cNvPr id="6" name="Text Placeholder 5"/>
          <p:cNvSpPr>
            <a:spLocks noGrp="1"/>
          </p:cNvSpPr>
          <p:nvPr>
            <p:ph type="body" sz="quarter" idx="10"/>
          </p:nvPr>
        </p:nvSpPr>
        <p:spPr>
          <a:xfrm>
            <a:off x="539812" y="1686634"/>
            <a:ext cx="11018520" cy="4985980"/>
          </a:xfrm>
        </p:spPr>
        <p:txBody>
          <a:bodyPr/>
          <a:lstStyle/>
          <a:p>
            <a:r>
              <a:rPr lang="en-US" b="1" dirty="0"/>
              <a:t>Implementation steps:</a:t>
            </a:r>
          </a:p>
          <a:p>
            <a:pPr lvl="1"/>
            <a:r>
              <a:rPr lang="en-US" b="1" dirty="0"/>
              <a:t>1. Create a resource group:</a:t>
            </a:r>
          </a:p>
          <a:p>
            <a:pPr lvl="2"/>
            <a:r>
              <a:rPr lang="en-US" b="1" dirty="0" err="1"/>
              <a:t>az</a:t>
            </a:r>
            <a:r>
              <a:rPr lang="en-US" b="1" dirty="0"/>
              <a:t> group create --name </a:t>
            </a:r>
            <a:r>
              <a:rPr lang="en-US" b="1" dirty="0" err="1"/>
              <a:t>myAKSCluster</a:t>
            </a:r>
            <a:r>
              <a:rPr lang="en-US" b="1" dirty="0"/>
              <a:t> --location </a:t>
            </a:r>
            <a:r>
              <a:rPr lang="en-US" b="1" dirty="0" err="1"/>
              <a:t>eastus</a:t>
            </a:r>
            <a:endParaRPr lang="en-US" b="1" dirty="0"/>
          </a:p>
          <a:p>
            <a:pPr lvl="1"/>
            <a:r>
              <a:rPr lang="en-US" b="1" dirty="0"/>
              <a:t>2. Create an AKS cluster:</a:t>
            </a:r>
          </a:p>
          <a:p>
            <a:pPr lvl="2"/>
            <a:r>
              <a:rPr lang="en-US" b="1" dirty="0" err="1"/>
              <a:t>az</a:t>
            </a:r>
            <a:r>
              <a:rPr lang="en-US" b="1" dirty="0"/>
              <a:t> </a:t>
            </a:r>
            <a:r>
              <a:rPr lang="en-US" b="1" dirty="0" err="1"/>
              <a:t>aks</a:t>
            </a:r>
            <a:r>
              <a:rPr lang="en-US" b="1" dirty="0"/>
              <a:t> create --resource-group </a:t>
            </a:r>
            <a:r>
              <a:rPr lang="en-US" b="1" dirty="0" err="1"/>
              <a:t>myAKSCluster</a:t>
            </a:r>
            <a:r>
              <a:rPr lang="en-US" b="1" dirty="0"/>
              <a:t> --name </a:t>
            </a:r>
            <a:r>
              <a:rPr lang="en-US" b="1" dirty="0" err="1"/>
              <a:t>myAKSCluster</a:t>
            </a:r>
            <a:r>
              <a:rPr lang="en-US" b="1" dirty="0"/>
              <a:t> --node-count 1 --enable-</a:t>
            </a:r>
            <a:r>
              <a:rPr lang="en-US" b="1" dirty="0" err="1"/>
              <a:t>addons</a:t>
            </a:r>
            <a:r>
              <a:rPr lang="en-US" b="1" dirty="0"/>
              <a:t> monitoring --generate-</a:t>
            </a:r>
            <a:r>
              <a:rPr lang="en-US" b="1" dirty="0" err="1"/>
              <a:t>ssh</a:t>
            </a:r>
            <a:r>
              <a:rPr lang="en-US" b="1" dirty="0"/>
              <a:t>-keys</a:t>
            </a:r>
          </a:p>
          <a:p>
            <a:pPr lvl="1"/>
            <a:r>
              <a:rPr lang="en-US" b="1" dirty="0"/>
              <a:t>3. Connect to the AKS cluster:</a:t>
            </a:r>
          </a:p>
          <a:p>
            <a:pPr lvl="2"/>
            <a:r>
              <a:rPr lang="en-US" b="1" dirty="0" err="1"/>
              <a:t>az</a:t>
            </a:r>
            <a:r>
              <a:rPr lang="en-US" b="1" dirty="0"/>
              <a:t> </a:t>
            </a:r>
            <a:r>
              <a:rPr lang="en-US" b="1" dirty="0" err="1"/>
              <a:t>aks</a:t>
            </a:r>
            <a:r>
              <a:rPr lang="en-US" b="1" dirty="0"/>
              <a:t> get-credentials --resource-group </a:t>
            </a:r>
            <a:r>
              <a:rPr lang="en-US" b="1" dirty="0" err="1"/>
              <a:t>myAKSCluster</a:t>
            </a:r>
            <a:r>
              <a:rPr lang="en-US" b="1" dirty="0"/>
              <a:t> \</a:t>
            </a:r>
            <a:br>
              <a:rPr lang="en-US" b="1" dirty="0"/>
            </a:br>
            <a:r>
              <a:rPr lang="en-US" b="1" dirty="0"/>
              <a:t>                                      --name </a:t>
            </a:r>
            <a:r>
              <a:rPr lang="en-US" b="1" dirty="0" err="1"/>
              <a:t>myAKSCluster</a:t>
            </a:r>
            <a:endParaRPr lang="en-US" b="1" dirty="0"/>
          </a:p>
          <a:p>
            <a:pPr lvl="1"/>
            <a:r>
              <a:rPr lang="en-US" b="1" dirty="0"/>
              <a:t>4. Create a Kubernetes manifest file (azure-</a:t>
            </a:r>
            <a:r>
              <a:rPr lang="en-US" b="1" dirty="0" err="1"/>
              <a:t>vote.yaml</a:t>
            </a:r>
            <a:r>
              <a:rPr lang="en-US" b="1" dirty="0"/>
              <a:t>)</a:t>
            </a:r>
          </a:p>
          <a:p>
            <a:pPr lvl="1"/>
            <a:r>
              <a:rPr lang="en-US" b="1" dirty="0"/>
              <a:t>5. Run the containerized application:</a:t>
            </a:r>
          </a:p>
          <a:p>
            <a:pPr lvl="2"/>
            <a:r>
              <a:rPr lang="en-US" b="1" dirty="0" err="1"/>
              <a:t>kubectl</a:t>
            </a:r>
            <a:r>
              <a:rPr lang="en-US" b="1" dirty="0"/>
              <a:t> apply -f azure-</a:t>
            </a:r>
            <a:r>
              <a:rPr lang="en-US" b="1" dirty="0" err="1"/>
              <a:t>vote.yaml</a:t>
            </a:r>
            <a:endParaRPr lang="en-US" b="1" dirty="0"/>
          </a:p>
          <a:p>
            <a:pPr lvl="1"/>
            <a:r>
              <a:rPr lang="en-US" b="1" dirty="0"/>
              <a:t>6. Monitor the progress of the deployment:</a:t>
            </a:r>
          </a:p>
          <a:p>
            <a:pPr lvl="2"/>
            <a:r>
              <a:rPr lang="en-US" b="1" dirty="0" err="1"/>
              <a:t>kubectl</a:t>
            </a:r>
            <a:r>
              <a:rPr lang="en-US" b="1" dirty="0"/>
              <a:t> get service azure-vote-front –watch</a:t>
            </a:r>
          </a:p>
          <a:p>
            <a:pPr lvl="1"/>
            <a:r>
              <a:rPr lang="en-US" b="1" dirty="0"/>
              <a:t>7. Monitor health and logs (from the Azure portal)</a:t>
            </a:r>
          </a:p>
        </p:txBody>
      </p:sp>
      <p:pic>
        <p:nvPicPr>
          <p:cNvPr id="1026" name="Picture 2" descr="Image of browsing to Azure Vot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85672" y="3526971"/>
            <a:ext cx="3887445" cy="31025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32833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998"/>
          </a:xfrm>
        </p:spPr>
        <p:txBody>
          <a:bodyPr/>
          <a:lstStyle/>
          <a:p>
            <a:r>
              <a:rPr lang="en-US" dirty="0"/>
              <a:t>Deploy an AKS cluster using Azure Portal</a:t>
            </a:r>
          </a:p>
        </p:txBody>
      </p:sp>
      <p:sp>
        <p:nvSpPr>
          <p:cNvPr id="6" name="Text Placeholder 5"/>
          <p:cNvSpPr>
            <a:spLocks noGrp="1"/>
          </p:cNvSpPr>
          <p:nvPr>
            <p:ph type="body" sz="quarter" idx="10"/>
          </p:nvPr>
        </p:nvSpPr>
        <p:spPr>
          <a:xfrm>
            <a:off x="539812" y="1686634"/>
            <a:ext cx="11018520" cy="4924425"/>
          </a:xfrm>
        </p:spPr>
        <p:txBody>
          <a:bodyPr/>
          <a:lstStyle/>
          <a:p>
            <a:r>
              <a:rPr lang="en-US" b="1" dirty="0"/>
              <a:t>Implementation steps:</a:t>
            </a:r>
          </a:p>
          <a:p>
            <a:pPr lvl="1"/>
            <a:r>
              <a:rPr lang="en-US" b="1" dirty="0"/>
              <a:t>1. Create a resource &gt; Kubernetes Service:</a:t>
            </a:r>
          </a:p>
          <a:p>
            <a:pPr lvl="2"/>
            <a:r>
              <a:rPr lang="en-US" b="1" dirty="0"/>
              <a:t>Basics: Project details, Cluster details, Scale</a:t>
            </a:r>
          </a:p>
          <a:p>
            <a:pPr lvl="2"/>
            <a:r>
              <a:rPr lang="en-US" b="1" dirty="0"/>
              <a:t>Authentication: A new or existing service principal and RBAC settings</a:t>
            </a:r>
          </a:p>
          <a:p>
            <a:pPr lvl="2"/>
            <a:r>
              <a:rPr lang="en-US" b="1" dirty="0"/>
              <a:t>Networking: Http application routing and Network configuration (Basic or Advanced)</a:t>
            </a:r>
          </a:p>
          <a:p>
            <a:pPr lvl="2"/>
            <a:r>
              <a:rPr lang="en-US" b="1" dirty="0"/>
              <a:t>Monitoring: A new or existing Log Analytics workspace.</a:t>
            </a:r>
          </a:p>
          <a:p>
            <a:pPr lvl="1"/>
            <a:r>
              <a:rPr lang="en-US" b="1" dirty="0"/>
              <a:t>2. Connect to the cluster:</a:t>
            </a:r>
          </a:p>
          <a:p>
            <a:pPr lvl="2"/>
            <a:r>
              <a:rPr lang="en-US" b="1" dirty="0" err="1"/>
              <a:t>az</a:t>
            </a:r>
            <a:r>
              <a:rPr lang="en-US" b="1" dirty="0"/>
              <a:t> </a:t>
            </a:r>
            <a:r>
              <a:rPr lang="en-US" b="1" dirty="0" err="1"/>
              <a:t>aks</a:t>
            </a:r>
            <a:r>
              <a:rPr lang="en-US" b="1" dirty="0"/>
              <a:t> get-credentials --resource-group </a:t>
            </a:r>
            <a:r>
              <a:rPr lang="en-US" b="1" dirty="0" err="1"/>
              <a:t>myAKSCluster</a:t>
            </a:r>
            <a:r>
              <a:rPr lang="en-US" b="1" dirty="0"/>
              <a:t> \</a:t>
            </a:r>
            <a:br>
              <a:rPr lang="en-US" b="1" dirty="0"/>
            </a:br>
            <a:r>
              <a:rPr lang="en-US" b="1" dirty="0"/>
              <a:t>                                      --name </a:t>
            </a:r>
            <a:r>
              <a:rPr lang="en-US" b="1" dirty="0" err="1"/>
              <a:t>myAKSCluster</a:t>
            </a:r>
            <a:endParaRPr lang="en-US" b="1" dirty="0"/>
          </a:p>
          <a:p>
            <a:pPr lvl="1"/>
            <a:r>
              <a:rPr lang="en-US" b="1" dirty="0"/>
              <a:t>3. Create a Kubernetes manifest file (azure-</a:t>
            </a:r>
            <a:r>
              <a:rPr lang="en-US" b="1" dirty="0" err="1"/>
              <a:t>vote.yaml</a:t>
            </a:r>
            <a:r>
              <a:rPr lang="en-US" b="1" dirty="0"/>
              <a:t>)</a:t>
            </a:r>
          </a:p>
          <a:p>
            <a:pPr lvl="1"/>
            <a:r>
              <a:rPr lang="en-US" b="1" dirty="0"/>
              <a:t>4. Run the containerized application:</a:t>
            </a:r>
          </a:p>
          <a:p>
            <a:pPr lvl="2"/>
            <a:r>
              <a:rPr lang="en-US" b="1" dirty="0" err="1"/>
              <a:t>kubectl</a:t>
            </a:r>
            <a:r>
              <a:rPr lang="en-US" b="1" dirty="0"/>
              <a:t> apply -f azure-</a:t>
            </a:r>
            <a:r>
              <a:rPr lang="en-US" b="1" dirty="0" err="1"/>
              <a:t>vote.yaml</a:t>
            </a:r>
            <a:endParaRPr lang="en-US" b="1" dirty="0"/>
          </a:p>
          <a:p>
            <a:pPr lvl="1"/>
            <a:r>
              <a:rPr lang="en-US" b="1" dirty="0"/>
              <a:t>5. Monitor health and logs (from the Azure portal)</a:t>
            </a:r>
          </a:p>
          <a:p>
            <a:pPr lvl="1"/>
            <a:endParaRPr lang="en-US" b="1" dirty="0"/>
          </a:p>
          <a:p>
            <a:pPr lvl="3"/>
            <a:endParaRPr lang="en-US" b="1" dirty="0"/>
          </a:p>
        </p:txBody>
      </p:sp>
      <p:pic>
        <p:nvPicPr>
          <p:cNvPr id="1026" name="Picture 2" descr="Image of browsing to Azure Vot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85672" y="3526971"/>
            <a:ext cx="3887445" cy="31025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4455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0BAC1C5-0D33-4711-9DFA-ABAFF1178BC1}"/>
              </a:ext>
            </a:extLst>
          </p:cNvPr>
          <p:cNvSpPr>
            <a:spLocks noGrp="1"/>
          </p:cNvSpPr>
          <p:nvPr>
            <p:ph type="title"/>
          </p:nvPr>
        </p:nvSpPr>
        <p:spPr/>
        <p:txBody>
          <a:bodyPr/>
          <a:lstStyle/>
          <a:p>
            <a:pPr algn="ctr"/>
            <a:r>
              <a:rPr lang="en-US" dirty="0">
                <a:latin typeface="+mn-lt"/>
              </a:rPr>
              <a:t>What are Containers?</a:t>
            </a:r>
            <a:br>
              <a:rPr lang="en-US" dirty="0">
                <a:latin typeface="+mn-lt"/>
              </a:rPr>
            </a:br>
            <a:endParaRPr lang="en-US" dirty="0">
              <a:latin typeface="+mn-lt"/>
            </a:endParaRPr>
          </a:p>
        </p:txBody>
      </p:sp>
      <p:pic>
        <p:nvPicPr>
          <p:cNvPr id="3" name="Graphic 2">
            <a:extLst>
              <a:ext uri="{FF2B5EF4-FFF2-40B4-BE49-F238E27FC236}">
                <a16:creationId xmlns:a16="http://schemas.microsoft.com/office/drawing/2014/main" id="{61B12A6C-0314-B541-9084-EAF84F46ED2F}"/>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741311" y="911340"/>
            <a:ext cx="5035320" cy="5035320"/>
          </a:xfrm>
          <a:prstGeom prst="rect">
            <a:avLst/>
          </a:prstGeom>
        </p:spPr>
      </p:pic>
    </p:spTree>
    <p:extLst>
      <p:ext uri="{BB962C8B-B14F-4D97-AF65-F5344CB8AC3E}">
        <p14:creationId xmlns:p14="http://schemas.microsoft.com/office/powerpoint/2010/main" val="20194687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998"/>
          </a:xfrm>
        </p:spPr>
        <p:txBody>
          <a:bodyPr/>
          <a:lstStyle/>
          <a:p>
            <a:r>
              <a:rPr lang="en-US" dirty="0"/>
              <a:t>Azure Container Registry overview</a:t>
            </a:r>
          </a:p>
        </p:txBody>
      </p:sp>
      <p:sp>
        <p:nvSpPr>
          <p:cNvPr id="6" name="Text Placeholder 5"/>
          <p:cNvSpPr>
            <a:spLocks noGrp="1"/>
          </p:cNvSpPr>
          <p:nvPr>
            <p:ph type="body" sz="quarter" idx="10"/>
          </p:nvPr>
        </p:nvSpPr>
        <p:spPr>
          <a:xfrm>
            <a:off x="539812" y="1686634"/>
            <a:ext cx="11018520" cy="5084469"/>
          </a:xfrm>
        </p:spPr>
        <p:txBody>
          <a:bodyPr/>
          <a:lstStyle/>
          <a:p>
            <a:r>
              <a:rPr lang="en-US" b="1" dirty="0"/>
              <a:t>Key concepts:</a:t>
            </a:r>
          </a:p>
          <a:p>
            <a:pPr lvl="1"/>
            <a:r>
              <a:rPr lang="en-US" b="1" dirty="0"/>
              <a:t>Registry</a:t>
            </a:r>
          </a:p>
          <a:p>
            <a:pPr lvl="1"/>
            <a:r>
              <a:rPr lang="en-US" b="1" dirty="0"/>
              <a:t>Repository</a:t>
            </a:r>
          </a:p>
          <a:p>
            <a:pPr lvl="1"/>
            <a:r>
              <a:rPr lang="en-US" b="1" dirty="0"/>
              <a:t>Image</a:t>
            </a:r>
          </a:p>
          <a:p>
            <a:pPr lvl="1"/>
            <a:r>
              <a:rPr lang="en-US" b="1" dirty="0"/>
              <a:t>Container </a:t>
            </a:r>
          </a:p>
          <a:p>
            <a:r>
              <a:rPr lang="en-US" b="1" dirty="0"/>
              <a:t>ACR is a managed container registry based on Docker Registry 2.0:</a:t>
            </a:r>
          </a:p>
          <a:p>
            <a:pPr lvl="1"/>
            <a:r>
              <a:rPr lang="en-US" b="1" dirty="0"/>
              <a:t>Integrates with Azure Container Registry Build (for building container images)</a:t>
            </a:r>
          </a:p>
          <a:p>
            <a:pPr lvl="1"/>
            <a:r>
              <a:rPr lang="en-US" b="1" dirty="0"/>
              <a:t>Is available in three service tiers: Basic, Standard, and Premium</a:t>
            </a:r>
          </a:p>
          <a:p>
            <a:pPr lvl="1"/>
            <a:r>
              <a:rPr lang="en-US" b="1" dirty="0"/>
              <a:t>Offers:</a:t>
            </a:r>
          </a:p>
          <a:p>
            <a:pPr lvl="2"/>
            <a:r>
              <a:rPr lang="en-US" b="1" dirty="0"/>
              <a:t>Webhook integration</a:t>
            </a:r>
          </a:p>
          <a:p>
            <a:pPr lvl="2"/>
            <a:r>
              <a:rPr lang="en-US" b="1" dirty="0"/>
              <a:t>Azure AD authentication</a:t>
            </a:r>
          </a:p>
          <a:p>
            <a:pPr lvl="2"/>
            <a:r>
              <a:rPr lang="en-US" b="1" dirty="0"/>
              <a:t>Delete functionality</a:t>
            </a:r>
          </a:p>
          <a:p>
            <a:pPr lvl="2"/>
            <a:r>
              <a:rPr lang="en-US" b="1" dirty="0"/>
              <a:t>Geo-replication (with the Premium tier)</a:t>
            </a:r>
          </a:p>
          <a:p>
            <a:pPr lvl="1"/>
            <a:endParaRPr lang="en-US" b="1" dirty="0"/>
          </a:p>
        </p:txBody>
      </p:sp>
    </p:spTree>
    <p:extLst>
      <p:ext uri="{BB962C8B-B14F-4D97-AF65-F5344CB8AC3E}">
        <p14:creationId xmlns:p14="http://schemas.microsoft.com/office/powerpoint/2010/main" val="24230047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998"/>
          </a:xfrm>
        </p:spPr>
        <p:txBody>
          <a:bodyPr/>
          <a:lstStyle/>
          <a:p>
            <a:r>
              <a:rPr lang="en-US" dirty="0"/>
              <a:t>Deploy an image to ACR using Azure CLI</a:t>
            </a:r>
          </a:p>
        </p:txBody>
      </p:sp>
      <p:sp>
        <p:nvSpPr>
          <p:cNvPr id="6" name="Text Placeholder 5"/>
          <p:cNvSpPr>
            <a:spLocks noGrp="1"/>
          </p:cNvSpPr>
          <p:nvPr>
            <p:ph type="body" sz="quarter" idx="10"/>
          </p:nvPr>
        </p:nvSpPr>
        <p:spPr>
          <a:xfrm>
            <a:off x="539812" y="1686634"/>
            <a:ext cx="11018520" cy="4838248"/>
          </a:xfrm>
        </p:spPr>
        <p:txBody>
          <a:bodyPr/>
          <a:lstStyle/>
          <a:p>
            <a:r>
              <a:rPr lang="en-US" b="1" dirty="0"/>
              <a:t>Implementation steps:</a:t>
            </a:r>
          </a:p>
          <a:p>
            <a:pPr lvl="1"/>
            <a:r>
              <a:rPr lang="en-US" b="1" dirty="0"/>
              <a:t>1. Create a resource group:</a:t>
            </a:r>
          </a:p>
          <a:p>
            <a:pPr lvl="2"/>
            <a:r>
              <a:rPr lang="en-US" b="1" dirty="0" err="1"/>
              <a:t>az</a:t>
            </a:r>
            <a:r>
              <a:rPr lang="en-US" b="1" dirty="0"/>
              <a:t> group create --name </a:t>
            </a:r>
            <a:r>
              <a:rPr lang="en-US" b="1" dirty="0" err="1"/>
              <a:t>myResourceGroup</a:t>
            </a:r>
            <a:r>
              <a:rPr lang="en-US" b="1" dirty="0"/>
              <a:t> --location </a:t>
            </a:r>
            <a:r>
              <a:rPr lang="en-US" b="1" dirty="0" err="1"/>
              <a:t>eastus</a:t>
            </a:r>
            <a:endParaRPr lang="en-US" b="1" dirty="0"/>
          </a:p>
          <a:p>
            <a:pPr lvl="1"/>
            <a:r>
              <a:rPr lang="en-US" b="1" dirty="0"/>
              <a:t>2. Create a container registry:</a:t>
            </a:r>
          </a:p>
          <a:p>
            <a:pPr lvl="2"/>
            <a:r>
              <a:rPr lang="en-US" b="1" dirty="0" err="1"/>
              <a:t>az</a:t>
            </a:r>
            <a:r>
              <a:rPr lang="en-US" b="1" dirty="0"/>
              <a:t> </a:t>
            </a:r>
            <a:r>
              <a:rPr lang="en-US" b="1" dirty="0" err="1"/>
              <a:t>acr</a:t>
            </a:r>
            <a:r>
              <a:rPr lang="en-US" b="1" dirty="0"/>
              <a:t> create --resource-group </a:t>
            </a:r>
            <a:r>
              <a:rPr lang="en-US" b="1" dirty="0" err="1"/>
              <a:t>myResourceGroup</a:t>
            </a:r>
            <a:r>
              <a:rPr lang="en-US" b="1" dirty="0"/>
              <a:t> --name myContainerRegistry007 --</a:t>
            </a:r>
            <a:r>
              <a:rPr lang="en-US" b="1" dirty="0" err="1"/>
              <a:t>sku</a:t>
            </a:r>
            <a:r>
              <a:rPr lang="en-US" b="1" dirty="0"/>
              <a:t> Basic</a:t>
            </a:r>
          </a:p>
          <a:p>
            <a:pPr lvl="1"/>
            <a:r>
              <a:rPr lang="en-US" b="1" dirty="0"/>
              <a:t>3. Log in to ACR:</a:t>
            </a:r>
          </a:p>
          <a:p>
            <a:pPr lvl="2"/>
            <a:r>
              <a:rPr lang="en-US" b="1" dirty="0" err="1"/>
              <a:t>az</a:t>
            </a:r>
            <a:r>
              <a:rPr lang="en-US" b="1" dirty="0"/>
              <a:t> </a:t>
            </a:r>
            <a:r>
              <a:rPr lang="en-US" b="1" dirty="0" err="1"/>
              <a:t>acr</a:t>
            </a:r>
            <a:r>
              <a:rPr lang="en-US" b="1" dirty="0"/>
              <a:t> login --name &lt;</a:t>
            </a:r>
            <a:r>
              <a:rPr lang="en-US" b="1" dirty="0" err="1"/>
              <a:t>acrName</a:t>
            </a:r>
            <a:r>
              <a:rPr lang="en-US" b="1" dirty="0"/>
              <a:t>&gt;</a:t>
            </a:r>
          </a:p>
          <a:p>
            <a:pPr lvl="1"/>
            <a:r>
              <a:rPr lang="en-US" b="1" dirty="0"/>
              <a:t>4. Push a new image to ACR (or pull and tag an existing image first):</a:t>
            </a:r>
          </a:p>
          <a:p>
            <a:pPr lvl="2"/>
            <a:r>
              <a:rPr lang="en-US" b="1" dirty="0" err="1"/>
              <a:t>docker</a:t>
            </a:r>
            <a:r>
              <a:rPr lang="en-US" b="1" dirty="0"/>
              <a:t> pull </a:t>
            </a:r>
            <a:r>
              <a:rPr lang="en-US" b="1" dirty="0" err="1"/>
              <a:t>microsoft</a:t>
            </a:r>
            <a:r>
              <a:rPr lang="en-US" b="1" dirty="0"/>
              <a:t>/</a:t>
            </a:r>
            <a:r>
              <a:rPr lang="en-US" b="1" dirty="0" err="1"/>
              <a:t>aci-helloworld</a:t>
            </a:r>
            <a:endParaRPr lang="en-US" b="1" dirty="0"/>
          </a:p>
          <a:p>
            <a:pPr lvl="2"/>
            <a:r>
              <a:rPr lang="en-US" b="1" dirty="0" err="1"/>
              <a:t>docker</a:t>
            </a:r>
            <a:r>
              <a:rPr lang="en-US" b="1" dirty="0"/>
              <a:t> tag </a:t>
            </a:r>
            <a:r>
              <a:rPr lang="en-US" b="1" dirty="0" err="1"/>
              <a:t>microsoft</a:t>
            </a:r>
            <a:r>
              <a:rPr lang="en-US" b="1" dirty="0"/>
              <a:t>/</a:t>
            </a:r>
            <a:r>
              <a:rPr lang="en-US" b="1" dirty="0" err="1"/>
              <a:t>aci-helloworld</a:t>
            </a:r>
            <a:r>
              <a:rPr lang="en-US" b="1" dirty="0"/>
              <a:t> &lt;</a:t>
            </a:r>
            <a:r>
              <a:rPr lang="en-US" b="1" dirty="0" err="1"/>
              <a:t>acrLoginServer</a:t>
            </a:r>
            <a:r>
              <a:rPr lang="en-US" b="1" dirty="0"/>
              <a:t>&gt;/aci-helloworld:v1</a:t>
            </a:r>
          </a:p>
          <a:p>
            <a:pPr lvl="2"/>
            <a:r>
              <a:rPr lang="en-US" b="1" dirty="0" err="1"/>
              <a:t>docker</a:t>
            </a:r>
            <a:r>
              <a:rPr lang="en-US" b="1" dirty="0"/>
              <a:t> push &lt;</a:t>
            </a:r>
            <a:r>
              <a:rPr lang="en-US" b="1" dirty="0" err="1"/>
              <a:t>acrLoginServer</a:t>
            </a:r>
            <a:r>
              <a:rPr lang="en-US" b="1" dirty="0"/>
              <a:t>&gt;/aci-helloworld:v1</a:t>
            </a:r>
          </a:p>
          <a:p>
            <a:pPr lvl="1"/>
            <a:r>
              <a:rPr lang="en-US" b="1" dirty="0"/>
              <a:t>5. Deploy a container by using an image in ACR:</a:t>
            </a:r>
          </a:p>
          <a:p>
            <a:pPr lvl="2"/>
            <a:r>
              <a:rPr lang="en-US" b="1" dirty="0" err="1"/>
              <a:t>az</a:t>
            </a:r>
            <a:r>
              <a:rPr lang="en-US" b="1" dirty="0"/>
              <a:t> container create --resource-group </a:t>
            </a:r>
            <a:r>
              <a:rPr lang="en-US" b="1" dirty="0" err="1"/>
              <a:t>myResourceGroup</a:t>
            </a:r>
            <a:r>
              <a:rPr lang="en-US" b="1" dirty="0"/>
              <a:t> --name </a:t>
            </a:r>
            <a:r>
              <a:rPr lang="en-US" b="1" dirty="0" err="1"/>
              <a:t>acr-quickstart</a:t>
            </a:r>
            <a:r>
              <a:rPr lang="en-US" b="1" dirty="0"/>
              <a:t> --image &lt;</a:t>
            </a:r>
            <a:r>
              <a:rPr lang="en-US" b="1" dirty="0" err="1"/>
              <a:t>acrLoginServer</a:t>
            </a:r>
            <a:r>
              <a:rPr lang="en-US" b="1" dirty="0"/>
              <a:t>&gt;/aci-helloworld:v1 --</a:t>
            </a:r>
            <a:r>
              <a:rPr lang="en-US" b="1" dirty="0" err="1"/>
              <a:t>cpu</a:t>
            </a:r>
            <a:r>
              <a:rPr lang="en-US" b="1" dirty="0"/>
              <a:t> 1 --memory 1 --registry-username &lt;</a:t>
            </a:r>
            <a:r>
              <a:rPr lang="en-US" b="1" dirty="0" err="1"/>
              <a:t>acrName</a:t>
            </a:r>
            <a:r>
              <a:rPr lang="en-US" b="1" dirty="0"/>
              <a:t>&gt; </a:t>
            </a:r>
            <a:br>
              <a:rPr lang="en-US" b="1" dirty="0"/>
            </a:br>
            <a:r>
              <a:rPr lang="en-US" b="1" dirty="0"/>
              <a:t>--registry-password &lt;</a:t>
            </a:r>
            <a:r>
              <a:rPr lang="en-US" b="1" dirty="0" err="1"/>
              <a:t>acrPassword</a:t>
            </a:r>
            <a:r>
              <a:rPr lang="en-US" b="1" dirty="0"/>
              <a:t>&gt; --</a:t>
            </a:r>
            <a:r>
              <a:rPr lang="en-US" b="1" dirty="0" err="1"/>
              <a:t>dns</a:t>
            </a:r>
            <a:r>
              <a:rPr lang="en-US" b="1" dirty="0"/>
              <a:t>-name-label </a:t>
            </a:r>
            <a:r>
              <a:rPr lang="en-US" b="1" dirty="0" err="1"/>
              <a:t>aci</a:t>
            </a:r>
            <a:r>
              <a:rPr lang="en-US" b="1" dirty="0"/>
              <a:t>-demo --ports 80</a:t>
            </a:r>
          </a:p>
        </p:txBody>
      </p:sp>
    </p:spTree>
    <p:extLst>
      <p:ext uri="{BB962C8B-B14F-4D97-AF65-F5344CB8AC3E}">
        <p14:creationId xmlns:p14="http://schemas.microsoft.com/office/powerpoint/2010/main" val="761950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998"/>
          </a:xfrm>
        </p:spPr>
        <p:txBody>
          <a:bodyPr/>
          <a:lstStyle/>
          <a:p>
            <a:r>
              <a:rPr lang="en-US" dirty="0"/>
              <a:t>Azure Container Instances Overview</a:t>
            </a:r>
          </a:p>
        </p:txBody>
      </p:sp>
      <p:sp>
        <p:nvSpPr>
          <p:cNvPr id="6" name="Text Placeholder 5"/>
          <p:cNvSpPr>
            <a:spLocks noGrp="1"/>
          </p:cNvSpPr>
          <p:nvPr>
            <p:ph type="body" sz="quarter" idx="10"/>
          </p:nvPr>
        </p:nvSpPr>
        <p:spPr>
          <a:xfrm>
            <a:off x="539812" y="1686634"/>
            <a:ext cx="11018520" cy="3385542"/>
          </a:xfrm>
        </p:spPr>
        <p:txBody>
          <a:bodyPr/>
          <a:lstStyle/>
          <a:p>
            <a:r>
              <a:rPr lang="en-US" b="1" dirty="0"/>
              <a:t>A managed container hosting option offering a range of benefits:</a:t>
            </a:r>
          </a:p>
          <a:p>
            <a:pPr lvl="1"/>
            <a:r>
              <a:rPr lang="en-US" b="1" dirty="0"/>
              <a:t>Fast startup times</a:t>
            </a:r>
          </a:p>
          <a:p>
            <a:pPr lvl="1"/>
            <a:r>
              <a:rPr lang="en-US" b="1" dirty="0"/>
              <a:t>Public IP connectivity and DNS name</a:t>
            </a:r>
          </a:p>
          <a:p>
            <a:pPr lvl="1"/>
            <a:r>
              <a:rPr lang="en-US" b="1" dirty="0"/>
              <a:t>Hypervisor-level security</a:t>
            </a:r>
          </a:p>
          <a:p>
            <a:pPr lvl="1"/>
            <a:r>
              <a:rPr lang="en-US" b="1" dirty="0"/>
              <a:t>Custom sizes</a:t>
            </a:r>
          </a:p>
          <a:p>
            <a:pPr lvl="1"/>
            <a:r>
              <a:rPr lang="en-US" b="1" dirty="0"/>
              <a:t>Persistent storage</a:t>
            </a:r>
          </a:p>
          <a:p>
            <a:pPr lvl="1"/>
            <a:r>
              <a:rPr lang="en-US" b="1" dirty="0"/>
              <a:t>Linux and Windows containers</a:t>
            </a:r>
          </a:p>
          <a:p>
            <a:pPr lvl="1"/>
            <a:r>
              <a:rPr lang="en-US" b="1" dirty="0"/>
              <a:t>Co-scheduled groups</a:t>
            </a:r>
          </a:p>
          <a:p>
            <a:pPr lvl="1"/>
            <a:endParaRPr lang="en-US" b="1" dirty="0"/>
          </a:p>
        </p:txBody>
      </p:sp>
    </p:spTree>
    <p:extLst>
      <p:ext uri="{BB962C8B-B14F-4D97-AF65-F5344CB8AC3E}">
        <p14:creationId xmlns:p14="http://schemas.microsoft.com/office/powerpoint/2010/main" val="2770874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998"/>
          </a:xfrm>
        </p:spPr>
        <p:txBody>
          <a:bodyPr/>
          <a:lstStyle/>
          <a:p>
            <a:r>
              <a:rPr lang="en-US" dirty="0"/>
              <a:t>Implement an application using Virtual </a:t>
            </a:r>
            <a:r>
              <a:rPr lang="en-US" dirty="0" err="1"/>
              <a:t>Kubelet</a:t>
            </a:r>
            <a:r>
              <a:rPr lang="en-US" dirty="0"/>
              <a:t> </a:t>
            </a:r>
          </a:p>
        </p:txBody>
      </p:sp>
      <p:sp>
        <p:nvSpPr>
          <p:cNvPr id="6" name="Text Placeholder 5"/>
          <p:cNvSpPr>
            <a:spLocks noGrp="1"/>
          </p:cNvSpPr>
          <p:nvPr>
            <p:ph type="body" sz="quarter" idx="10"/>
          </p:nvPr>
        </p:nvSpPr>
        <p:spPr>
          <a:xfrm>
            <a:off x="539812" y="1686634"/>
            <a:ext cx="11018520" cy="4887492"/>
          </a:xfrm>
        </p:spPr>
        <p:txBody>
          <a:bodyPr/>
          <a:lstStyle/>
          <a:p>
            <a:r>
              <a:rPr lang="en-US" b="1" dirty="0"/>
              <a:t>Virtual </a:t>
            </a:r>
            <a:r>
              <a:rPr lang="en-US" b="1" dirty="0" err="1"/>
              <a:t>Kubelet</a:t>
            </a:r>
            <a:r>
              <a:rPr lang="en-US" b="1" dirty="0"/>
              <a:t> provider is an experimental open source project:</a:t>
            </a:r>
          </a:p>
          <a:p>
            <a:pPr lvl="1"/>
            <a:r>
              <a:rPr lang="en-US" b="1" dirty="0"/>
              <a:t>Allows scheduling AKS-managed containers on Azure Container Instances</a:t>
            </a:r>
          </a:p>
          <a:p>
            <a:pPr lvl="1"/>
            <a:r>
              <a:rPr lang="en-US" b="1" dirty="0"/>
              <a:t>Combines functional benefits of AKS with low pricing of ACI</a:t>
            </a:r>
          </a:p>
          <a:p>
            <a:pPr lvl="1"/>
            <a:r>
              <a:rPr lang="en-US" b="1" dirty="0"/>
              <a:t>Supports both Windows and Linux containers</a:t>
            </a:r>
          </a:p>
          <a:p>
            <a:r>
              <a:rPr lang="en-US" b="1" dirty="0"/>
              <a:t>To install the Virtual </a:t>
            </a:r>
            <a:r>
              <a:rPr lang="en-US" b="1" dirty="0" err="1"/>
              <a:t>Kubelet</a:t>
            </a:r>
            <a:r>
              <a:rPr lang="en-US" b="1" dirty="0"/>
              <a:t> provider:</a:t>
            </a:r>
          </a:p>
          <a:p>
            <a:pPr lvl="1"/>
            <a:r>
              <a:rPr lang="en-US" b="1" dirty="0"/>
              <a:t>Ensure that the prerequisites are satisfied:</a:t>
            </a:r>
          </a:p>
          <a:p>
            <a:pPr lvl="2"/>
            <a:r>
              <a:rPr lang="en-US" b="1" dirty="0"/>
              <a:t>An existing AKS cluster</a:t>
            </a:r>
          </a:p>
          <a:p>
            <a:pPr lvl="2"/>
            <a:r>
              <a:rPr lang="en-US" b="1" dirty="0"/>
              <a:t>Azure CLI version 2.0.33 and Helm installed</a:t>
            </a:r>
          </a:p>
          <a:p>
            <a:pPr lvl="2"/>
            <a:r>
              <a:rPr lang="en-US" b="1" dirty="0"/>
              <a:t>A service account and role binding for use with Tiller (for RBAC-enabled AKS clusters)</a:t>
            </a:r>
          </a:p>
          <a:p>
            <a:pPr lvl="1"/>
            <a:r>
              <a:rPr lang="en-US" b="1" dirty="0"/>
              <a:t>Run the </a:t>
            </a:r>
            <a:r>
              <a:rPr lang="en-US" b="1" dirty="0" err="1"/>
              <a:t>az</a:t>
            </a:r>
            <a:r>
              <a:rPr lang="en-US" b="1" dirty="0"/>
              <a:t> </a:t>
            </a:r>
            <a:r>
              <a:rPr lang="en-US" b="1" dirty="0" err="1"/>
              <a:t>aks</a:t>
            </a:r>
            <a:r>
              <a:rPr lang="en-US" b="1" dirty="0"/>
              <a:t> install-connector command:</a:t>
            </a:r>
          </a:p>
          <a:p>
            <a:pPr lvl="2"/>
            <a:r>
              <a:rPr lang="en-US" b="1" dirty="0" err="1"/>
              <a:t>az</a:t>
            </a:r>
            <a:r>
              <a:rPr lang="en-US" b="1" dirty="0"/>
              <a:t> </a:t>
            </a:r>
            <a:r>
              <a:rPr lang="en-US" b="1" dirty="0" err="1"/>
              <a:t>aks</a:t>
            </a:r>
            <a:r>
              <a:rPr lang="en-US" b="1" dirty="0"/>
              <a:t> install-connector --resource-group </a:t>
            </a:r>
            <a:r>
              <a:rPr lang="en-US" b="1" dirty="0" err="1"/>
              <a:t>myAKSCluster</a:t>
            </a:r>
            <a:r>
              <a:rPr lang="en-US" b="1" dirty="0"/>
              <a:t> --name </a:t>
            </a:r>
            <a:r>
              <a:rPr lang="en-US" b="1" dirty="0" err="1"/>
              <a:t>myAKSCluster</a:t>
            </a:r>
            <a:r>
              <a:rPr lang="en-US" b="1" dirty="0"/>
              <a:t> </a:t>
            </a:r>
            <a:br>
              <a:rPr lang="en-US" b="1" dirty="0"/>
            </a:br>
            <a:r>
              <a:rPr lang="en-US" b="1" dirty="0"/>
              <a:t>--connector-name virtual-</a:t>
            </a:r>
            <a:r>
              <a:rPr lang="en-US" b="1" dirty="0" err="1"/>
              <a:t>kubelet</a:t>
            </a:r>
            <a:r>
              <a:rPr lang="en-US" b="1" dirty="0"/>
              <a:t> --</a:t>
            </a:r>
            <a:r>
              <a:rPr lang="en-US" b="1" dirty="0" err="1"/>
              <a:t>os</a:t>
            </a:r>
            <a:r>
              <a:rPr lang="en-US" b="1" dirty="0"/>
              <a:t>-type Both</a:t>
            </a:r>
          </a:p>
          <a:p>
            <a:pPr lvl="1"/>
            <a:r>
              <a:rPr lang="en-US" b="1" dirty="0"/>
              <a:t>Once the installation completes, you can deploy Windows and Linux containers to ACI:</a:t>
            </a:r>
          </a:p>
          <a:p>
            <a:pPr lvl="2"/>
            <a:r>
              <a:rPr lang="en-US" b="1" dirty="0"/>
              <a:t>In the .</a:t>
            </a:r>
            <a:r>
              <a:rPr lang="en-US" b="1" dirty="0" err="1"/>
              <a:t>yaml</a:t>
            </a:r>
            <a:r>
              <a:rPr lang="en-US" b="1" dirty="0"/>
              <a:t> file, replace kubernetes.io/hostname with the name of the Linux/Windows Virtual </a:t>
            </a:r>
            <a:r>
              <a:rPr lang="en-US" b="1" dirty="0" err="1"/>
              <a:t>Kubelet</a:t>
            </a:r>
            <a:r>
              <a:rPr lang="en-US" b="1" dirty="0"/>
              <a:t> node</a:t>
            </a:r>
          </a:p>
        </p:txBody>
      </p:sp>
    </p:spTree>
    <p:extLst>
      <p:ext uri="{BB962C8B-B14F-4D97-AF65-F5344CB8AC3E}">
        <p14:creationId xmlns:p14="http://schemas.microsoft.com/office/powerpoint/2010/main" val="3412228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ctr"/>
            <a:r>
              <a:rPr lang="es-ES" b="1" dirty="0"/>
              <a:t>Docker</a:t>
            </a:r>
            <a:endParaRPr lang="en-US" b="1" dirty="0"/>
          </a:p>
        </p:txBody>
      </p:sp>
    </p:spTree>
    <p:extLst>
      <p:ext uri="{BB962C8B-B14F-4D97-AF65-F5344CB8AC3E}">
        <p14:creationId xmlns:p14="http://schemas.microsoft.com/office/powerpoint/2010/main" val="1391961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762001" y="803325"/>
            <a:ext cx="5314536" cy="1325563"/>
          </a:xfrm>
        </p:spPr>
        <p:txBody>
          <a:bodyPr vert="horz" lIns="91440" tIns="45720" rIns="91440" bIns="45720" rtlCol="0" anchor="ctr">
            <a:normAutofit/>
          </a:bodyPr>
          <a:lstStyle/>
          <a:p>
            <a:pPr lvl="0" defTabSz="914400">
              <a:lnSpc>
                <a:spcPct val="90000"/>
              </a:lnSpc>
            </a:pPr>
            <a:r>
              <a:rPr lang="en-US" sz="4400" b="1" dirty="0">
                <a:solidFill>
                  <a:schemeClr val="tx1"/>
                </a:solidFill>
                <a:ea typeface="+mj-ea"/>
                <a:cs typeface="+mj-cs"/>
              </a:rPr>
              <a:t>Features of Docker</a:t>
            </a:r>
            <a:endParaRPr lang="en-US" sz="4400" dirty="0">
              <a:solidFill>
                <a:schemeClr val="tx1"/>
              </a:solidFill>
              <a:ea typeface="+mj-ea"/>
              <a:cs typeface="+mj-cs"/>
            </a:endParaRPr>
          </a:p>
        </p:txBody>
      </p:sp>
      <p:sp>
        <p:nvSpPr>
          <p:cNvPr id="6" name="Text Placeholder 5"/>
          <p:cNvSpPr>
            <a:spLocks noGrp="1"/>
          </p:cNvSpPr>
          <p:nvPr>
            <p:ph type="body" sz="quarter" idx="10"/>
          </p:nvPr>
        </p:nvSpPr>
        <p:spPr>
          <a:xfrm>
            <a:off x="762000" y="2279018"/>
            <a:ext cx="5314543" cy="3375920"/>
          </a:xfrm>
        </p:spPr>
        <p:txBody>
          <a:bodyPr vert="horz" lIns="91440" tIns="45720" rIns="91440" bIns="45720" rtlCol="0" anchor="t">
            <a:normAutofit/>
          </a:bodyPr>
          <a:lstStyle/>
          <a:p>
            <a:r>
              <a:rPr lang="en-US" sz="2000" b="1" dirty="0">
                <a:latin typeface="Segoe UI Light" panose="020B0502040204020203" pitchFamily="34" charset="0"/>
                <a:cs typeface="Segoe UI Light" panose="020B0502040204020203" pitchFamily="34" charset="0"/>
              </a:rPr>
              <a:t>Docker </a:t>
            </a:r>
            <a:r>
              <a:rPr lang="en-US" sz="2000" dirty="0">
                <a:latin typeface="Segoe UI Light" panose="020B0502040204020203" pitchFamily="34" charset="0"/>
                <a:cs typeface="Segoe UI Light" panose="020B0502040204020203" pitchFamily="34" charset="0"/>
              </a:rPr>
              <a:t>is a popular containerization tool used to provide software applications with a filesystem that contains everything they need to run. Using Docker containers ensures that the software will behave the same way, regardless of where it is deployed, because its run-time environment is ruthlessly consistent.</a:t>
            </a:r>
          </a:p>
        </p:txBody>
      </p:sp>
      <p:pic>
        <p:nvPicPr>
          <p:cNvPr id="4" name="Picture 3">
            <a:extLst>
              <a:ext uri="{FF2B5EF4-FFF2-40B4-BE49-F238E27FC236}">
                <a16:creationId xmlns:a16="http://schemas.microsoft.com/office/drawing/2014/main" id="{E36BAA77-966D-764D-8EAF-EDFFFD10465B}"/>
              </a:ext>
            </a:extLst>
          </p:cNvPr>
          <p:cNvPicPr>
            <a:picLocks noChangeAspect="1"/>
          </p:cNvPicPr>
          <p:nvPr/>
        </p:nvPicPr>
        <p:blipFill rotWithShape="1">
          <a:blip r:embed="rId3"/>
          <a:srcRect r="3768"/>
          <a:stretch/>
        </p:blipFill>
        <p:spPr>
          <a:xfrm>
            <a:off x="6750141" y="-2"/>
            <a:ext cx="5441859" cy="5654940"/>
          </a:xfrm>
          <a:custGeom>
            <a:avLst/>
            <a:gdLst>
              <a:gd name="connsiteX0" fmla="*/ 1041368 w 5441859"/>
              <a:gd name="connsiteY0" fmla="*/ 0 h 5654940"/>
              <a:gd name="connsiteX1" fmla="*/ 5441859 w 5441859"/>
              <a:gd name="connsiteY1" fmla="*/ 0 h 5654940"/>
              <a:gd name="connsiteX2" fmla="*/ 5441859 w 5441859"/>
              <a:gd name="connsiteY2" fmla="*/ 4820612 h 5654940"/>
              <a:gd name="connsiteX3" fmla="*/ 5285166 w 5441859"/>
              <a:gd name="connsiteY3" fmla="*/ 4957981 h 5654940"/>
              <a:gd name="connsiteX4" fmla="*/ 3267719 w 5441859"/>
              <a:gd name="connsiteY4" fmla="*/ 5654940 h 5654940"/>
              <a:gd name="connsiteX5" fmla="*/ 0 w 5441859"/>
              <a:gd name="connsiteY5" fmla="*/ 2387221 h 5654940"/>
              <a:gd name="connsiteX6" fmla="*/ 957093 w 5441859"/>
              <a:gd name="connsiteY6" fmla="*/ 76595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1041368" y="0"/>
                </a:moveTo>
                <a:lnTo>
                  <a:pt x="5441859" y="0"/>
                </a:lnTo>
                <a:lnTo>
                  <a:pt x="5441859" y="4820612"/>
                </a:lnTo>
                <a:lnTo>
                  <a:pt x="5285166" y="4957981"/>
                </a:lnTo>
                <a:cubicBezTo>
                  <a:pt x="4729628" y="5394557"/>
                  <a:pt x="4029081" y="5654940"/>
                  <a:pt x="3267719" y="5654940"/>
                </a:cubicBezTo>
                <a:cubicBezTo>
                  <a:pt x="1463008" y="5654940"/>
                  <a:pt x="0" y="4191932"/>
                  <a:pt x="0" y="2387221"/>
                </a:cubicBezTo>
                <a:cubicBezTo>
                  <a:pt x="0" y="1484866"/>
                  <a:pt x="365752" y="667936"/>
                  <a:pt x="957093" y="76595"/>
                </a:cubicBezTo>
                <a:close/>
              </a:path>
            </a:pathLst>
          </a:custGeom>
        </p:spPr>
      </p:pic>
    </p:spTree>
    <p:extLst>
      <p:ext uri="{BB962C8B-B14F-4D97-AF65-F5344CB8AC3E}">
        <p14:creationId xmlns:p14="http://schemas.microsoft.com/office/powerpoint/2010/main" val="34058841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998"/>
          </a:xfrm>
        </p:spPr>
        <p:txBody>
          <a:bodyPr/>
          <a:lstStyle/>
          <a:p>
            <a:pPr lvl="0"/>
            <a:r>
              <a:rPr lang="es-MX" b="1" dirty="0">
                <a:cs typeface="Calibri" panose="020F0502020204030204" pitchFamily="34" charset="0"/>
              </a:rPr>
              <a:t>Features of Docker</a:t>
            </a:r>
            <a:endParaRPr lang="en-US" dirty="0">
              <a:cs typeface="Calibri" panose="020F0502020204030204" pitchFamily="34" charset="0"/>
            </a:endParaRPr>
          </a:p>
        </p:txBody>
      </p:sp>
      <p:sp>
        <p:nvSpPr>
          <p:cNvPr id="6" name="Text Placeholder 5"/>
          <p:cNvSpPr>
            <a:spLocks noGrp="1"/>
          </p:cNvSpPr>
          <p:nvPr>
            <p:ph type="body" sz="quarter" idx="10"/>
          </p:nvPr>
        </p:nvSpPr>
        <p:spPr>
          <a:xfrm>
            <a:off x="539812" y="1686634"/>
            <a:ext cx="11018520" cy="1292662"/>
          </a:xfrm>
        </p:spPr>
        <p:txBody>
          <a:bodyPr/>
          <a:lstStyle/>
          <a:p>
            <a:r>
              <a:rPr lang="en-US" b="1" dirty="0">
                <a:latin typeface="Segoe UI Light" panose="020B0502040204020203" pitchFamily="34" charset="0"/>
                <a:cs typeface="Segoe UI Light" panose="020B0502040204020203" pitchFamily="34" charset="0"/>
              </a:rPr>
              <a:t>Docker containers</a:t>
            </a:r>
            <a:r>
              <a:rPr lang="en-US" dirty="0">
                <a:latin typeface="Segoe UI Light" panose="020B0502040204020203" pitchFamily="34" charset="0"/>
                <a:cs typeface="Segoe UI Light" panose="020B0502040204020203" pitchFamily="34" charset="0"/>
              </a:rPr>
              <a:t> don’t have a separate kernel, as a VM does. Commands run from a Docker container appear in the process table on the host and, in most ways, look much like any other process running on the system. </a:t>
            </a:r>
          </a:p>
        </p:txBody>
      </p:sp>
      <p:pic>
        <p:nvPicPr>
          <p:cNvPr id="4" name="Picture 3">
            <a:extLst>
              <a:ext uri="{FF2B5EF4-FFF2-40B4-BE49-F238E27FC236}">
                <a16:creationId xmlns:a16="http://schemas.microsoft.com/office/drawing/2014/main" id="{E36BAA77-966D-764D-8EAF-EDFFFD10465B}"/>
              </a:ext>
            </a:extLst>
          </p:cNvPr>
          <p:cNvPicPr>
            <a:picLocks noChangeAspect="1"/>
          </p:cNvPicPr>
          <p:nvPr/>
        </p:nvPicPr>
        <p:blipFill>
          <a:blip r:embed="rId3"/>
          <a:stretch>
            <a:fillRect/>
          </a:stretch>
        </p:blipFill>
        <p:spPr>
          <a:xfrm>
            <a:off x="6049072" y="3841070"/>
            <a:ext cx="2438400" cy="2438400"/>
          </a:xfrm>
          <a:prstGeom prst="rect">
            <a:avLst/>
          </a:prstGeom>
        </p:spPr>
      </p:pic>
    </p:spTree>
    <p:extLst>
      <p:ext uri="{BB962C8B-B14F-4D97-AF65-F5344CB8AC3E}">
        <p14:creationId xmlns:p14="http://schemas.microsoft.com/office/powerpoint/2010/main" val="669654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781457" y="1570358"/>
            <a:ext cx="5314543" cy="4084580"/>
          </a:xfrm>
        </p:spPr>
        <p:txBody>
          <a:bodyPr vert="horz" lIns="91440" tIns="45720" rIns="91440" bIns="45720" rtlCol="0" anchor="t">
            <a:normAutofit/>
          </a:bodyPr>
          <a:lstStyle/>
          <a:p>
            <a:pPr marL="0" indent="0">
              <a:buNone/>
            </a:pPr>
            <a:r>
              <a:rPr lang="en-US" sz="4400" b="1" dirty="0">
                <a:cs typeface="Calibri" panose="020F0502020204030204" pitchFamily="34" charset="0"/>
              </a:rPr>
              <a:t>The difference between an application run in those two environments</a:t>
            </a:r>
          </a:p>
        </p:txBody>
      </p:sp>
      <p:pic>
        <p:nvPicPr>
          <p:cNvPr id="4" name="Picture 3">
            <a:extLst>
              <a:ext uri="{FF2B5EF4-FFF2-40B4-BE49-F238E27FC236}">
                <a16:creationId xmlns:a16="http://schemas.microsoft.com/office/drawing/2014/main" id="{E36BAA77-966D-764D-8EAF-EDFFFD10465B}"/>
              </a:ext>
            </a:extLst>
          </p:cNvPr>
          <p:cNvPicPr>
            <a:picLocks noChangeAspect="1"/>
          </p:cNvPicPr>
          <p:nvPr/>
        </p:nvPicPr>
        <p:blipFill rotWithShape="1">
          <a:blip r:embed="rId3"/>
          <a:srcRect r="3768"/>
          <a:stretch/>
        </p:blipFill>
        <p:spPr>
          <a:xfrm>
            <a:off x="6750141" y="-2"/>
            <a:ext cx="5441859" cy="5654940"/>
          </a:xfrm>
          <a:custGeom>
            <a:avLst/>
            <a:gdLst>
              <a:gd name="connsiteX0" fmla="*/ 1041368 w 5441859"/>
              <a:gd name="connsiteY0" fmla="*/ 0 h 5654940"/>
              <a:gd name="connsiteX1" fmla="*/ 5441859 w 5441859"/>
              <a:gd name="connsiteY1" fmla="*/ 0 h 5654940"/>
              <a:gd name="connsiteX2" fmla="*/ 5441859 w 5441859"/>
              <a:gd name="connsiteY2" fmla="*/ 4820612 h 5654940"/>
              <a:gd name="connsiteX3" fmla="*/ 5285166 w 5441859"/>
              <a:gd name="connsiteY3" fmla="*/ 4957981 h 5654940"/>
              <a:gd name="connsiteX4" fmla="*/ 3267719 w 5441859"/>
              <a:gd name="connsiteY4" fmla="*/ 5654940 h 5654940"/>
              <a:gd name="connsiteX5" fmla="*/ 0 w 5441859"/>
              <a:gd name="connsiteY5" fmla="*/ 2387221 h 5654940"/>
              <a:gd name="connsiteX6" fmla="*/ 957093 w 5441859"/>
              <a:gd name="connsiteY6" fmla="*/ 76595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1041368" y="0"/>
                </a:moveTo>
                <a:lnTo>
                  <a:pt x="5441859" y="0"/>
                </a:lnTo>
                <a:lnTo>
                  <a:pt x="5441859" y="4820612"/>
                </a:lnTo>
                <a:lnTo>
                  <a:pt x="5285166" y="4957981"/>
                </a:lnTo>
                <a:cubicBezTo>
                  <a:pt x="4729628" y="5394557"/>
                  <a:pt x="4029081" y="5654940"/>
                  <a:pt x="3267719" y="5654940"/>
                </a:cubicBezTo>
                <a:cubicBezTo>
                  <a:pt x="1463008" y="5654940"/>
                  <a:pt x="0" y="4191932"/>
                  <a:pt x="0" y="2387221"/>
                </a:cubicBezTo>
                <a:cubicBezTo>
                  <a:pt x="0" y="1484866"/>
                  <a:pt x="365752" y="667936"/>
                  <a:pt x="957093" y="76595"/>
                </a:cubicBezTo>
                <a:close/>
              </a:path>
            </a:pathLst>
          </a:custGeom>
        </p:spPr>
      </p:pic>
    </p:spTree>
    <p:extLst>
      <p:ext uri="{BB962C8B-B14F-4D97-AF65-F5344CB8AC3E}">
        <p14:creationId xmlns:p14="http://schemas.microsoft.com/office/powerpoint/2010/main" val="1699166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762001" y="803325"/>
            <a:ext cx="5314536" cy="1325563"/>
          </a:xfrm>
        </p:spPr>
        <p:txBody>
          <a:bodyPr vert="horz" lIns="91440" tIns="45720" rIns="91440" bIns="45720" rtlCol="0" anchor="ctr">
            <a:normAutofit/>
          </a:bodyPr>
          <a:lstStyle/>
          <a:p>
            <a:pPr fontAlgn="auto"/>
            <a:r>
              <a:rPr lang="en-US" b="1" dirty="0"/>
              <a:t>File </a:t>
            </a:r>
            <a:r>
              <a:rPr lang="en-US" b="1" dirty="0">
                <a:cs typeface="Calibri" panose="020F0502020204030204" pitchFamily="34" charset="0"/>
              </a:rPr>
              <a:t>system</a:t>
            </a:r>
            <a:r>
              <a:rPr lang="en-US" dirty="0"/>
              <a:t>:</a:t>
            </a:r>
          </a:p>
        </p:txBody>
      </p:sp>
      <p:sp>
        <p:nvSpPr>
          <p:cNvPr id="6" name="Text Placeholder 5"/>
          <p:cNvSpPr>
            <a:spLocks noGrp="1"/>
          </p:cNvSpPr>
          <p:nvPr>
            <p:ph type="body" sz="quarter" idx="10"/>
          </p:nvPr>
        </p:nvSpPr>
        <p:spPr>
          <a:xfrm>
            <a:off x="762000" y="2279018"/>
            <a:ext cx="5314543" cy="3375920"/>
          </a:xfrm>
        </p:spPr>
        <p:txBody>
          <a:bodyPr vert="horz" lIns="91440" tIns="45720" rIns="91440" bIns="45720" rtlCol="0" anchor="t">
            <a:normAutofit/>
          </a:bodyPr>
          <a:lstStyle/>
          <a:p>
            <a:pPr algn="just"/>
            <a:r>
              <a:rPr lang="en-US" dirty="0">
                <a:latin typeface="Segoe UI Light" panose="020B0502040204020203" pitchFamily="34" charset="0"/>
                <a:cs typeface="Segoe UI Light" panose="020B0502040204020203" pitchFamily="34" charset="0"/>
              </a:rPr>
              <a:t>The container has its own file system and cannot see the host system’s file system by default. One exception to this rule is that files (such as /</a:t>
            </a:r>
            <a:r>
              <a:rPr lang="en-US" dirty="0" err="1">
                <a:latin typeface="Segoe UI Light" panose="020B0502040204020203" pitchFamily="34" charset="0"/>
                <a:cs typeface="Segoe UI Light" panose="020B0502040204020203" pitchFamily="34" charset="0"/>
              </a:rPr>
              <a:t>etc</a:t>
            </a:r>
            <a:r>
              <a:rPr lang="en-US" dirty="0">
                <a:latin typeface="Segoe UI Light" panose="020B0502040204020203" pitchFamily="34" charset="0"/>
                <a:cs typeface="Segoe UI Light" panose="020B0502040204020203" pitchFamily="34" charset="0"/>
              </a:rPr>
              <a:t>/hosts and /</a:t>
            </a:r>
            <a:r>
              <a:rPr lang="en-US" dirty="0" err="1">
                <a:latin typeface="Segoe UI Light" panose="020B0502040204020203" pitchFamily="34" charset="0"/>
                <a:cs typeface="Segoe UI Light" panose="020B0502040204020203" pitchFamily="34" charset="0"/>
              </a:rPr>
              <a:t>etc</a:t>
            </a:r>
            <a:r>
              <a:rPr lang="en-US" dirty="0">
                <a:latin typeface="Segoe UI Light" panose="020B0502040204020203" pitchFamily="34" charset="0"/>
                <a:cs typeface="Segoe UI Light" panose="020B0502040204020203" pitchFamily="34" charset="0"/>
              </a:rPr>
              <a:t>/</a:t>
            </a:r>
            <a:r>
              <a:rPr lang="en-US" dirty="0" err="1">
                <a:latin typeface="Segoe UI Light" panose="020B0502040204020203" pitchFamily="34" charset="0"/>
                <a:cs typeface="Segoe UI Light" panose="020B0502040204020203" pitchFamily="34" charset="0"/>
              </a:rPr>
              <a:t>resolv.conf</a:t>
            </a:r>
            <a:r>
              <a:rPr lang="en-US" dirty="0">
                <a:latin typeface="Segoe UI Light" panose="020B0502040204020203" pitchFamily="34" charset="0"/>
                <a:cs typeface="Segoe UI Light" panose="020B0502040204020203" pitchFamily="34" charset="0"/>
              </a:rPr>
              <a:t>) may be automatically bind mounted inside the container. Another exception is that you can explicitly mount directories from the host inside the container when you run a container image. </a:t>
            </a:r>
          </a:p>
          <a:p>
            <a:pPr marL="0" indent="0">
              <a:buNone/>
            </a:pPr>
            <a:endParaRPr lang="en-US" sz="2000" dirty="0">
              <a:latin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E36BAA77-966D-764D-8EAF-EDFFFD10465B}"/>
              </a:ext>
            </a:extLst>
          </p:cNvPr>
          <p:cNvPicPr>
            <a:picLocks noChangeAspect="1"/>
          </p:cNvPicPr>
          <p:nvPr/>
        </p:nvPicPr>
        <p:blipFill rotWithShape="1">
          <a:blip r:embed="rId3"/>
          <a:srcRect r="3768"/>
          <a:stretch/>
        </p:blipFill>
        <p:spPr>
          <a:xfrm>
            <a:off x="6750141" y="-2"/>
            <a:ext cx="5441859" cy="5654940"/>
          </a:xfrm>
          <a:custGeom>
            <a:avLst/>
            <a:gdLst>
              <a:gd name="connsiteX0" fmla="*/ 1041368 w 5441859"/>
              <a:gd name="connsiteY0" fmla="*/ 0 h 5654940"/>
              <a:gd name="connsiteX1" fmla="*/ 5441859 w 5441859"/>
              <a:gd name="connsiteY1" fmla="*/ 0 h 5654940"/>
              <a:gd name="connsiteX2" fmla="*/ 5441859 w 5441859"/>
              <a:gd name="connsiteY2" fmla="*/ 4820612 h 5654940"/>
              <a:gd name="connsiteX3" fmla="*/ 5285166 w 5441859"/>
              <a:gd name="connsiteY3" fmla="*/ 4957981 h 5654940"/>
              <a:gd name="connsiteX4" fmla="*/ 3267719 w 5441859"/>
              <a:gd name="connsiteY4" fmla="*/ 5654940 h 5654940"/>
              <a:gd name="connsiteX5" fmla="*/ 0 w 5441859"/>
              <a:gd name="connsiteY5" fmla="*/ 2387221 h 5654940"/>
              <a:gd name="connsiteX6" fmla="*/ 957093 w 5441859"/>
              <a:gd name="connsiteY6" fmla="*/ 76595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1041368" y="0"/>
                </a:moveTo>
                <a:lnTo>
                  <a:pt x="5441859" y="0"/>
                </a:lnTo>
                <a:lnTo>
                  <a:pt x="5441859" y="4820612"/>
                </a:lnTo>
                <a:lnTo>
                  <a:pt x="5285166" y="4957981"/>
                </a:lnTo>
                <a:cubicBezTo>
                  <a:pt x="4729628" y="5394557"/>
                  <a:pt x="4029081" y="5654940"/>
                  <a:pt x="3267719" y="5654940"/>
                </a:cubicBezTo>
                <a:cubicBezTo>
                  <a:pt x="1463008" y="5654940"/>
                  <a:pt x="0" y="4191932"/>
                  <a:pt x="0" y="2387221"/>
                </a:cubicBezTo>
                <a:cubicBezTo>
                  <a:pt x="0" y="1484866"/>
                  <a:pt x="365752" y="667936"/>
                  <a:pt x="957093" y="76595"/>
                </a:cubicBezTo>
                <a:close/>
              </a:path>
            </a:pathLst>
          </a:custGeom>
        </p:spPr>
      </p:pic>
      <p:pic>
        <p:nvPicPr>
          <p:cNvPr id="2" name="Picture 1">
            <a:extLst>
              <a:ext uri="{FF2B5EF4-FFF2-40B4-BE49-F238E27FC236}">
                <a16:creationId xmlns:a16="http://schemas.microsoft.com/office/drawing/2014/main" id="{2C61919F-B9B7-5846-BEFE-5F1EA56E8566}"/>
              </a:ext>
            </a:extLst>
          </p:cNvPr>
          <p:cNvPicPr>
            <a:picLocks noChangeAspect="1"/>
          </p:cNvPicPr>
          <p:nvPr/>
        </p:nvPicPr>
        <p:blipFill>
          <a:blip r:embed="rId4"/>
          <a:stretch>
            <a:fillRect/>
          </a:stretch>
        </p:blipFill>
        <p:spPr>
          <a:xfrm>
            <a:off x="9880063" y="4607595"/>
            <a:ext cx="2094686" cy="2094686"/>
          </a:xfrm>
          <a:prstGeom prst="rect">
            <a:avLst/>
          </a:prstGeom>
        </p:spPr>
      </p:pic>
    </p:spTree>
    <p:extLst>
      <p:ext uri="{BB962C8B-B14F-4D97-AF65-F5344CB8AC3E}">
        <p14:creationId xmlns:p14="http://schemas.microsoft.com/office/powerpoint/2010/main" val="2323737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762001" y="803325"/>
            <a:ext cx="5314536" cy="1325563"/>
          </a:xfrm>
        </p:spPr>
        <p:txBody>
          <a:bodyPr vert="horz" lIns="91440" tIns="45720" rIns="91440" bIns="45720" rtlCol="0" anchor="ctr">
            <a:normAutofit/>
          </a:bodyPr>
          <a:lstStyle/>
          <a:p>
            <a:pPr fontAlgn="auto"/>
            <a:r>
              <a:rPr lang="en-US" b="1" dirty="0">
                <a:cs typeface="Calibri" panose="020F0502020204030204" pitchFamily="34" charset="0"/>
              </a:rPr>
              <a:t>Process table</a:t>
            </a:r>
            <a:r>
              <a:rPr lang="en-US" dirty="0">
                <a:cs typeface="Calibri" panose="020F0502020204030204" pitchFamily="34" charset="0"/>
              </a:rPr>
              <a:t>:</a:t>
            </a:r>
          </a:p>
        </p:txBody>
      </p:sp>
      <p:sp>
        <p:nvSpPr>
          <p:cNvPr id="6" name="Text Placeholder 5"/>
          <p:cNvSpPr>
            <a:spLocks noGrp="1"/>
          </p:cNvSpPr>
          <p:nvPr>
            <p:ph type="body" sz="quarter" idx="10"/>
          </p:nvPr>
        </p:nvSpPr>
        <p:spPr>
          <a:xfrm>
            <a:off x="762000" y="2279017"/>
            <a:ext cx="5314543" cy="3775657"/>
          </a:xfrm>
        </p:spPr>
        <p:txBody>
          <a:bodyPr vert="horz" lIns="91440" tIns="45720" rIns="91440" bIns="45720" rtlCol="0" anchor="t">
            <a:noAutofit/>
          </a:bodyPr>
          <a:lstStyle/>
          <a:p>
            <a:pPr algn="just"/>
            <a:r>
              <a:rPr lang="en-US" sz="2000" dirty="0">
                <a:latin typeface="Segoe UI Light" panose="020B0502040204020203" pitchFamily="34" charset="0"/>
                <a:cs typeface="Segoe UI Light" panose="020B0502040204020203" pitchFamily="34" charset="0"/>
              </a:rPr>
              <a:t>Hundreds of processes may be running on a Linux host computer. However, by default, processes inside a container cannot see the host’s process table, but instead have their own process table. So the application’s process you run when you start up the container is assigned PID 1 within </a:t>
            </a:r>
          </a:p>
          <a:p>
            <a:pPr algn="just"/>
            <a:r>
              <a:rPr lang="en-US" sz="2000" dirty="0">
                <a:latin typeface="Segoe UI Light" panose="020B0502040204020203" pitchFamily="34" charset="0"/>
                <a:cs typeface="Segoe UI Light" panose="020B0502040204020203" pitchFamily="34" charset="0"/>
              </a:rPr>
              <a:t>the container. From inside the container, a process cannot see any other processes running on the host that were not launched inside the container. </a:t>
            </a:r>
          </a:p>
          <a:p>
            <a:pPr marL="0" indent="0">
              <a:buNone/>
            </a:pPr>
            <a:endParaRPr lang="en-US" sz="2000" dirty="0">
              <a:latin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E36BAA77-966D-764D-8EAF-EDFFFD10465B}"/>
              </a:ext>
            </a:extLst>
          </p:cNvPr>
          <p:cNvPicPr>
            <a:picLocks noChangeAspect="1"/>
          </p:cNvPicPr>
          <p:nvPr/>
        </p:nvPicPr>
        <p:blipFill rotWithShape="1">
          <a:blip r:embed="rId3"/>
          <a:srcRect r="3768"/>
          <a:stretch/>
        </p:blipFill>
        <p:spPr>
          <a:xfrm>
            <a:off x="6750141" y="-2"/>
            <a:ext cx="5441859" cy="5654940"/>
          </a:xfrm>
          <a:custGeom>
            <a:avLst/>
            <a:gdLst>
              <a:gd name="connsiteX0" fmla="*/ 1041368 w 5441859"/>
              <a:gd name="connsiteY0" fmla="*/ 0 h 5654940"/>
              <a:gd name="connsiteX1" fmla="*/ 5441859 w 5441859"/>
              <a:gd name="connsiteY1" fmla="*/ 0 h 5654940"/>
              <a:gd name="connsiteX2" fmla="*/ 5441859 w 5441859"/>
              <a:gd name="connsiteY2" fmla="*/ 4820612 h 5654940"/>
              <a:gd name="connsiteX3" fmla="*/ 5285166 w 5441859"/>
              <a:gd name="connsiteY3" fmla="*/ 4957981 h 5654940"/>
              <a:gd name="connsiteX4" fmla="*/ 3267719 w 5441859"/>
              <a:gd name="connsiteY4" fmla="*/ 5654940 h 5654940"/>
              <a:gd name="connsiteX5" fmla="*/ 0 w 5441859"/>
              <a:gd name="connsiteY5" fmla="*/ 2387221 h 5654940"/>
              <a:gd name="connsiteX6" fmla="*/ 957093 w 5441859"/>
              <a:gd name="connsiteY6" fmla="*/ 76595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1041368" y="0"/>
                </a:moveTo>
                <a:lnTo>
                  <a:pt x="5441859" y="0"/>
                </a:lnTo>
                <a:lnTo>
                  <a:pt x="5441859" y="4820612"/>
                </a:lnTo>
                <a:lnTo>
                  <a:pt x="5285166" y="4957981"/>
                </a:lnTo>
                <a:cubicBezTo>
                  <a:pt x="4729628" y="5394557"/>
                  <a:pt x="4029081" y="5654940"/>
                  <a:pt x="3267719" y="5654940"/>
                </a:cubicBezTo>
                <a:cubicBezTo>
                  <a:pt x="1463008" y="5654940"/>
                  <a:pt x="0" y="4191932"/>
                  <a:pt x="0" y="2387221"/>
                </a:cubicBezTo>
                <a:cubicBezTo>
                  <a:pt x="0" y="1484866"/>
                  <a:pt x="365752" y="667936"/>
                  <a:pt x="957093" y="76595"/>
                </a:cubicBezTo>
                <a:close/>
              </a:path>
            </a:pathLst>
          </a:custGeom>
        </p:spPr>
      </p:pic>
      <p:pic>
        <p:nvPicPr>
          <p:cNvPr id="2" name="Picture 1">
            <a:extLst>
              <a:ext uri="{FF2B5EF4-FFF2-40B4-BE49-F238E27FC236}">
                <a16:creationId xmlns:a16="http://schemas.microsoft.com/office/drawing/2014/main" id="{66F3CEE7-136A-D54C-91DE-BE01BF4A4D92}"/>
              </a:ext>
            </a:extLst>
          </p:cNvPr>
          <p:cNvPicPr>
            <a:picLocks noChangeAspect="1"/>
          </p:cNvPicPr>
          <p:nvPr/>
        </p:nvPicPr>
        <p:blipFill>
          <a:blip r:embed="rId4"/>
          <a:stretch>
            <a:fillRect/>
          </a:stretch>
        </p:blipFill>
        <p:spPr>
          <a:xfrm>
            <a:off x="6435499" y="4522098"/>
            <a:ext cx="2265680" cy="2265680"/>
          </a:xfrm>
          <a:prstGeom prst="rect">
            <a:avLst/>
          </a:prstGeom>
        </p:spPr>
      </p:pic>
    </p:spTree>
    <p:extLst>
      <p:ext uri="{BB962C8B-B14F-4D97-AF65-F5344CB8AC3E}">
        <p14:creationId xmlns:p14="http://schemas.microsoft.com/office/powerpoint/2010/main" val="14161725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Containers are:</a:t>
            </a:r>
          </a:p>
        </p:txBody>
      </p:sp>
      <p:sp>
        <p:nvSpPr>
          <p:cNvPr id="6" name="Text Placeholder 5"/>
          <p:cNvSpPr>
            <a:spLocks noGrp="1"/>
          </p:cNvSpPr>
          <p:nvPr>
            <p:ph type="body" sz="quarter" idx="10"/>
          </p:nvPr>
        </p:nvSpPr>
        <p:spPr>
          <a:xfrm>
            <a:off x="528216" y="1196820"/>
            <a:ext cx="5567784" cy="5003486"/>
          </a:xfrm>
        </p:spPr>
        <p:txBody>
          <a:bodyPr/>
          <a:lstStyle/>
          <a:p>
            <a:endParaRPr lang="en-US" dirty="0"/>
          </a:p>
          <a:p>
            <a:pPr marL="342900" lvl="1" indent="-342900">
              <a:buFont typeface="Arial" panose="020B0604020202020204" pitchFamily="34" charset="0"/>
              <a:buChar char="•"/>
            </a:pPr>
            <a:r>
              <a:rPr lang="en-US" sz="1800" dirty="0"/>
              <a:t>Containers use resource isolation features of the Linux Kernel, such as </a:t>
            </a:r>
            <a:r>
              <a:rPr lang="en-US" sz="1800" b="1" dirty="0"/>
              <a:t>control groups</a:t>
            </a:r>
            <a:r>
              <a:rPr lang="en-US" sz="1800" dirty="0"/>
              <a:t> and </a:t>
            </a:r>
            <a:r>
              <a:rPr lang="en-US" sz="1800" b="1" dirty="0"/>
              <a:t>namespaces.</a:t>
            </a:r>
          </a:p>
          <a:p>
            <a:pPr lvl="1"/>
            <a:endParaRPr lang="en-US" sz="1800" b="1" dirty="0"/>
          </a:p>
          <a:p>
            <a:pPr marL="342900" lvl="1" indent="-342900">
              <a:buFont typeface="Arial" panose="020B0604020202020204" pitchFamily="34" charset="0"/>
              <a:buChar char="•"/>
            </a:pPr>
            <a:r>
              <a:rPr lang="en-US" sz="1800" dirty="0"/>
              <a:t>All the process run and share the same kernel used by OS.</a:t>
            </a:r>
          </a:p>
          <a:p>
            <a:pPr lvl="1"/>
            <a:endParaRPr lang="en-US" sz="1800" dirty="0"/>
          </a:p>
          <a:p>
            <a:pPr marL="342900" lvl="1" indent="-342900">
              <a:buFont typeface="Arial" panose="020B0604020202020204" pitchFamily="34" charset="0"/>
              <a:buChar char="•"/>
            </a:pPr>
            <a:r>
              <a:rPr lang="en-US" sz="1800" dirty="0"/>
              <a:t>Containers are an abstraction at the app layer that package code and dependencies together.</a:t>
            </a:r>
          </a:p>
          <a:p>
            <a:pPr lvl="1"/>
            <a:endParaRPr lang="en-US" sz="1800" dirty="0"/>
          </a:p>
          <a:p>
            <a:pPr marL="342900" lvl="1" indent="-342900">
              <a:buFont typeface="Arial" panose="020B0604020202020204" pitchFamily="34" charset="0"/>
              <a:buChar char="•"/>
            </a:pPr>
            <a:r>
              <a:rPr lang="en-US" sz="1800" dirty="0"/>
              <a:t>Containers provide the application and process isolation where one application is completely unaware of the existence of another application.</a:t>
            </a:r>
          </a:p>
          <a:p>
            <a:pPr marL="342900" lvl="1" indent="-342900">
              <a:buFont typeface="Arial" panose="020B0604020202020204" pitchFamily="34" charset="0"/>
              <a:buChar char="•"/>
            </a:pPr>
            <a:endParaRPr lang="en-US" sz="2000" dirty="0"/>
          </a:p>
          <a:p>
            <a:pPr lvl="1"/>
            <a:endParaRPr lang="en-US" dirty="0"/>
          </a:p>
          <a:p>
            <a:pPr lvl="2"/>
            <a:endParaRPr lang="en-US" sz="1600" dirty="0"/>
          </a:p>
        </p:txBody>
      </p:sp>
      <p:sp>
        <p:nvSpPr>
          <p:cNvPr id="14" name="Rectangle 13">
            <a:extLst>
              <a:ext uri="{FF2B5EF4-FFF2-40B4-BE49-F238E27FC236}">
                <a16:creationId xmlns:a16="http://schemas.microsoft.com/office/drawing/2014/main" id="{D3D18D58-6EFB-614C-80E5-2B0A35A34B0D}"/>
              </a:ext>
            </a:extLst>
          </p:cNvPr>
          <p:cNvSpPr/>
          <p:nvPr/>
        </p:nvSpPr>
        <p:spPr>
          <a:xfrm>
            <a:off x="7101321" y="5354771"/>
            <a:ext cx="4769084" cy="923330"/>
          </a:xfrm>
          <a:prstGeom prst="rect">
            <a:avLst/>
          </a:prstGeom>
        </p:spPr>
        <p:txBody>
          <a:bodyPr wrap="square">
            <a:spAutoFit/>
          </a:bodyPr>
          <a:lstStyle/>
          <a:p>
            <a:r>
              <a:rPr lang="en-US" i="1" dirty="0"/>
              <a:t>Wrappers around a UNIX process that directly talks to the kernel to request and use the resources.</a:t>
            </a:r>
          </a:p>
        </p:txBody>
      </p:sp>
      <p:pic>
        <p:nvPicPr>
          <p:cNvPr id="15" name="Picture 14">
            <a:extLst>
              <a:ext uri="{FF2B5EF4-FFF2-40B4-BE49-F238E27FC236}">
                <a16:creationId xmlns:a16="http://schemas.microsoft.com/office/drawing/2014/main" id="{DCEEDC18-5166-F143-AF53-03F497485410}"/>
              </a:ext>
            </a:extLst>
          </p:cNvPr>
          <p:cNvPicPr>
            <a:picLocks noChangeAspect="1"/>
          </p:cNvPicPr>
          <p:nvPr/>
        </p:nvPicPr>
        <p:blipFill>
          <a:blip r:embed="rId3"/>
          <a:stretch>
            <a:fillRect/>
          </a:stretch>
        </p:blipFill>
        <p:spPr>
          <a:xfrm>
            <a:off x="6055090" y="1484379"/>
            <a:ext cx="6502400" cy="3149600"/>
          </a:xfrm>
          <a:prstGeom prst="rect">
            <a:avLst/>
          </a:prstGeom>
        </p:spPr>
      </p:pic>
    </p:spTree>
    <p:extLst>
      <p:ext uri="{BB962C8B-B14F-4D97-AF65-F5344CB8AC3E}">
        <p14:creationId xmlns:p14="http://schemas.microsoft.com/office/powerpoint/2010/main" val="34245148"/>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762001" y="803325"/>
            <a:ext cx="5314536" cy="1325563"/>
          </a:xfrm>
        </p:spPr>
        <p:txBody>
          <a:bodyPr vert="horz" lIns="91440" tIns="45720" rIns="91440" bIns="45720" rtlCol="0" anchor="ctr">
            <a:normAutofit/>
          </a:bodyPr>
          <a:lstStyle/>
          <a:p>
            <a:pPr fontAlgn="auto"/>
            <a:r>
              <a:rPr lang="en-US" b="1" dirty="0"/>
              <a:t>Network interfaces:</a:t>
            </a:r>
            <a:endParaRPr lang="en-US" dirty="0"/>
          </a:p>
        </p:txBody>
      </p:sp>
      <p:sp>
        <p:nvSpPr>
          <p:cNvPr id="6" name="Text Placeholder 5"/>
          <p:cNvSpPr>
            <a:spLocks noGrp="1"/>
          </p:cNvSpPr>
          <p:nvPr>
            <p:ph type="body" sz="quarter" idx="10"/>
          </p:nvPr>
        </p:nvSpPr>
        <p:spPr>
          <a:xfrm>
            <a:off x="762000" y="2279017"/>
            <a:ext cx="5314543" cy="3775657"/>
          </a:xfrm>
        </p:spPr>
        <p:txBody>
          <a:bodyPr vert="horz" lIns="91440" tIns="45720" rIns="91440" bIns="45720" rtlCol="0" anchor="t">
            <a:noAutofit/>
          </a:bodyPr>
          <a:lstStyle/>
          <a:p>
            <a:pPr algn="just"/>
            <a:r>
              <a:rPr lang="en-US" sz="2000" dirty="0">
                <a:latin typeface="Segoe UI Light" panose="020B0502040204020203" pitchFamily="34" charset="0"/>
                <a:cs typeface="Segoe UI Light" panose="020B0502040204020203" pitchFamily="34" charset="0"/>
              </a:rPr>
              <a:t>By default, the Docker daemon defines an IP address via DHCP from a set of private IP addresses. Instead of using DHCP, Docker supports other network modes, such as allowing containers to use another container’s network interfaces, the host’s network interfaces directly, or no network interfaces. If you choose, you can expose a port from inside the container to the same or different port number on the host. </a:t>
            </a:r>
          </a:p>
          <a:p>
            <a:pPr marL="0" indent="0" algn="just">
              <a:buNone/>
            </a:pPr>
            <a:endParaRPr lang="en-US" sz="2000" dirty="0">
              <a:latin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E36BAA77-966D-764D-8EAF-EDFFFD10465B}"/>
              </a:ext>
            </a:extLst>
          </p:cNvPr>
          <p:cNvPicPr>
            <a:picLocks noChangeAspect="1"/>
          </p:cNvPicPr>
          <p:nvPr/>
        </p:nvPicPr>
        <p:blipFill rotWithShape="1">
          <a:blip r:embed="rId3"/>
          <a:srcRect r="3768"/>
          <a:stretch/>
        </p:blipFill>
        <p:spPr>
          <a:xfrm>
            <a:off x="6750141" y="-2"/>
            <a:ext cx="5441859" cy="5654940"/>
          </a:xfrm>
          <a:custGeom>
            <a:avLst/>
            <a:gdLst>
              <a:gd name="connsiteX0" fmla="*/ 1041368 w 5441859"/>
              <a:gd name="connsiteY0" fmla="*/ 0 h 5654940"/>
              <a:gd name="connsiteX1" fmla="*/ 5441859 w 5441859"/>
              <a:gd name="connsiteY1" fmla="*/ 0 h 5654940"/>
              <a:gd name="connsiteX2" fmla="*/ 5441859 w 5441859"/>
              <a:gd name="connsiteY2" fmla="*/ 4820612 h 5654940"/>
              <a:gd name="connsiteX3" fmla="*/ 5285166 w 5441859"/>
              <a:gd name="connsiteY3" fmla="*/ 4957981 h 5654940"/>
              <a:gd name="connsiteX4" fmla="*/ 3267719 w 5441859"/>
              <a:gd name="connsiteY4" fmla="*/ 5654940 h 5654940"/>
              <a:gd name="connsiteX5" fmla="*/ 0 w 5441859"/>
              <a:gd name="connsiteY5" fmla="*/ 2387221 h 5654940"/>
              <a:gd name="connsiteX6" fmla="*/ 957093 w 5441859"/>
              <a:gd name="connsiteY6" fmla="*/ 76595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1041368" y="0"/>
                </a:moveTo>
                <a:lnTo>
                  <a:pt x="5441859" y="0"/>
                </a:lnTo>
                <a:lnTo>
                  <a:pt x="5441859" y="4820612"/>
                </a:lnTo>
                <a:lnTo>
                  <a:pt x="5285166" y="4957981"/>
                </a:lnTo>
                <a:cubicBezTo>
                  <a:pt x="4729628" y="5394557"/>
                  <a:pt x="4029081" y="5654940"/>
                  <a:pt x="3267719" y="5654940"/>
                </a:cubicBezTo>
                <a:cubicBezTo>
                  <a:pt x="1463008" y="5654940"/>
                  <a:pt x="0" y="4191932"/>
                  <a:pt x="0" y="2387221"/>
                </a:cubicBezTo>
                <a:cubicBezTo>
                  <a:pt x="0" y="1484866"/>
                  <a:pt x="365752" y="667936"/>
                  <a:pt x="957093" y="76595"/>
                </a:cubicBezTo>
                <a:close/>
              </a:path>
            </a:pathLst>
          </a:custGeom>
        </p:spPr>
      </p:pic>
      <p:pic>
        <p:nvPicPr>
          <p:cNvPr id="3" name="Picture 2">
            <a:extLst>
              <a:ext uri="{FF2B5EF4-FFF2-40B4-BE49-F238E27FC236}">
                <a16:creationId xmlns:a16="http://schemas.microsoft.com/office/drawing/2014/main" id="{822D00FD-FB6C-3D45-B2E6-0ED76E3CB0E7}"/>
              </a:ext>
            </a:extLst>
          </p:cNvPr>
          <p:cNvPicPr>
            <a:picLocks noChangeAspect="1"/>
          </p:cNvPicPr>
          <p:nvPr/>
        </p:nvPicPr>
        <p:blipFill>
          <a:blip r:embed="rId4"/>
          <a:stretch>
            <a:fillRect/>
          </a:stretch>
        </p:blipFill>
        <p:spPr>
          <a:xfrm>
            <a:off x="6601960" y="4949774"/>
            <a:ext cx="1828800" cy="1104900"/>
          </a:xfrm>
          <a:prstGeom prst="rect">
            <a:avLst/>
          </a:prstGeom>
        </p:spPr>
      </p:pic>
    </p:spTree>
    <p:extLst>
      <p:ext uri="{BB962C8B-B14F-4D97-AF65-F5344CB8AC3E}">
        <p14:creationId xmlns:p14="http://schemas.microsoft.com/office/powerpoint/2010/main" val="29897010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762001" y="803325"/>
            <a:ext cx="5314536" cy="1325563"/>
          </a:xfrm>
        </p:spPr>
        <p:txBody>
          <a:bodyPr vert="horz" lIns="91440" tIns="45720" rIns="91440" bIns="45720" rtlCol="0" anchor="ctr">
            <a:normAutofit/>
          </a:bodyPr>
          <a:lstStyle/>
          <a:p>
            <a:pPr fontAlgn="auto"/>
            <a:r>
              <a:rPr lang="en-US" b="1" dirty="0"/>
              <a:t>IPC facility</a:t>
            </a:r>
            <a:r>
              <a:rPr lang="en-US" dirty="0"/>
              <a:t>: </a:t>
            </a:r>
          </a:p>
        </p:txBody>
      </p:sp>
      <p:sp>
        <p:nvSpPr>
          <p:cNvPr id="6" name="Text Placeholder 5"/>
          <p:cNvSpPr>
            <a:spLocks noGrp="1"/>
          </p:cNvSpPr>
          <p:nvPr>
            <p:ph type="body" sz="quarter" idx="10"/>
          </p:nvPr>
        </p:nvSpPr>
        <p:spPr>
          <a:xfrm>
            <a:off x="762000" y="2279017"/>
            <a:ext cx="5314543" cy="3775657"/>
          </a:xfrm>
        </p:spPr>
        <p:txBody>
          <a:bodyPr vert="horz" lIns="91440" tIns="45720" rIns="91440" bIns="45720" rtlCol="0" anchor="t">
            <a:noAutofit/>
          </a:bodyPr>
          <a:lstStyle/>
          <a:p>
            <a:pPr algn="just"/>
            <a:r>
              <a:rPr lang="en-US" sz="2400" dirty="0">
                <a:latin typeface="Segoe UI Light" panose="020B0502040204020203" pitchFamily="34" charset="0"/>
                <a:cs typeface="Segoe UI Light" panose="020B0502040204020203" pitchFamily="34" charset="0"/>
              </a:rPr>
              <a:t>Processes running inside containers cannot interact directly with the inter-process communications (IPC) facility running on the host system. You can expose the IPC facility on the host to the container, but that is not done by default. Each container has its own IPC facility. </a:t>
            </a:r>
          </a:p>
          <a:p>
            <a:pPr marL="0" indent="0" algn="just">
              <a:buNone/>
            </a:pPr>
            <a:endParaRPr lang="en-US" sz="2400" dirty="0">
              <a:latin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E36BAA77-966D-764D-8EAF-EDFFFD10465B}"/>
              </a:ext>
            </a:extLst>
          </p:cNvPr>
          <p:cNvPicPr>
            <a:picLocks noChangeAspect="1"/>
          </p:cNvPicPr>
          <p:nvPr/>
        </p:nvPicPr>
        <p:blipFill rotWithShape="1">
          <a:blip r:embed="rId3"/>
          <a:srcRect r="3768"/>
          <a:stretch/>
        </p:blipFill>
        <p:spPr>
          <a:xfrm>
            <a:off x="6750141" y="-2"/>
            <a:ext cx="5441859" cy="5654940"/>
          </a:xfrm>
          <a:custGeom>
            <a:avLst/>
            <a:gdLst>
              <a:gd name="connsiteX0" fmla="*/ 1041368 w 5441859"/>
              <a:gd name="connsiteY0" fmla="*/ 0 h 5654940"/>
              <a:gd name="connsiteX1" fmla="*/ 5441859 w 5441859"/>
              <a:gd name="connsiteY1" fmla="*/ 0 h 5654940"/>
              <a:gd name="connsiteX2" fmla="*/ 5441859 w 5441859"/>
              <a:gd name="connsiteY2" fmla="*/ 4820612 h 5654940"/>
              <a:gd name="connsiteX3" fmla="*/ 5285166 w 5441859"/>
              <a:gd name="connsiteY3" fmla="*/ 4957981 h 5654940"/>
              <a:gd name="connsiteX4" fmla="*/ 3267719 w 5441859"/>
              <a:gd name="connsiteY4" fmla="*/ 5654940 h 5654940"/>
              <a:gd name="connsiteX5" fmla="*/ 0 w 5441859"/>
              <a:gd name="connsiteY5" fmla="*/ 2387221 h 5654940"/>
              <a:gd name="connsiteX6" fmla="*/ 957093 w 5441859"/>
              <a:gd name="connsiteY6" fmla="*/ 76595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1041368" y="0"/>
                </a:moveTo>
                <a:lnTo>
                  <a:pt x="5441859" y="0"/>
                </a:lnTo>
                <a:lnTo>
                  <a:pt x="5441859" y="4820612"/>
                </a:lnTo>
                <a:lnTo>
                  <a:pt x="5285166" y="4957981"/>
                </a:lnTo>
                <a:cubicBezTo>
                  <a:pt x="4729628" y="5394557"/>
                  <a:pt x="4029081" y="5654940"/>
                  <a:pt x="3267719" y="5654940"/>
                </a:cubicBezTo>
                <a:cubicBezTo>
                  <a:pt x="1463008" y="5654940"/>
                  <a:pt x="0" y="4191932"/>
                  <a:pt x="0" y="2387221"/>
                </a:cubicBezTo>
                <a:cubicBezTo>
                  <a:pt x="0" y="1484866"/>
                  <a:pt x="365752" y="667936"/>
                  <a:pt x="957093" y="76595"/>
                </a:cubicBezTo>
                <a:close/>
              </a:path>
            </a:pathLst>
          </a:custGeom>
        </p:spPr>
      </p:pic>
      <p:pic>
        <p:nvPicPr>
          <p:cNvPr id="2" name="Picture 1">
            <a:extLst>
              <a:ext uri="{FF2B5EF4-FFF2-40B4-BE49-F238E27FC236}">
                <a16:creationId xmlns:a16="http://schemas.microsoft.com/office/drawing/2014/main" id="{66F3CEE7-136A-D54C-91DE-BE01BF4A4D92}"/>
              </a:ext>
            </a:extLst>
          </p:cNvPr>
          <p:cNvPicPr>
            <a:picLocks noChangeAspect="1"/>
          </p:cNvPicPr>
          <p:nvPr/>
        </p:nvPicPr>
        <p:blipFill>
          <a:blip r:embed="rId4"/>
          <a:stretch>
            <a:fillRect/>
          </a:stretch>
        </p:blipFill>
        <p:spPr>
          <a:xfrm>
            <a:off x="6435499" y="4522098"/>
            <a:ext cx="2265680" cy="2265680"/>
          </a:xfrm>
          <a:prstGeom prst="rect">
            <a:avLst/>
          </a:prstGeom>
        </p:spPr>
      </p:pic>
    </p:spTree>
    <p:extLst>
      <p:ext uri="{BB962C8B-B14F-4D97-AF65-F5344CB8AC3E}">
        <p14:creationId xmlns:p14="http://schemas.microsoft.com/office/powerpoint/2010/main" val="31978490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762001" y="803325"/>
            <a:ext cx="5314536" cy="1325563"/>
          </a:xfrm>
        </p:spPr>
        <p:txBody>
          <a:bodyPr vert="horz" lIns="91440" tIns="45720" rIns="91440" bIns="45720" rtlCol="0" anchor="ctr">
            <a:normAutofit/>
          </a:bodyPr>
          <a:lstStyle/>
          <a:p>
            <a:pPr fontAlgn="auto"/>
            <a:r>
              <a:rPr lang="en-US" b="1" dirty="0"/>
              <a:t>Device:</a:t>
            </a:r>
            <a:endParaRPr lang="en-US" dirty="0"/>
          </a:p>
        </p:txBody>
      </p:sp>
      <p:sp>
        <p:nvSpPr>
          <p:cNvPr id="6" name="Text Placeholder 5"/>
          <p:cNvSpPr>
            <a:spLocks noGrp="1"/>
          </p:cNvSpPr>
          <p:nvPr>
            <p:ph type="body" sz="quarter" idx="10"/>
          </p:nvPr>
        </p:nvSpPr>
        <p:spPr>
          <a:xfrm>
            <a:off x="762000" y="2279017"/>
            <a:ext cx="5314543" cy="2069247"/>
          </a:xfrm>
        </p:spPr>
        <p:txBody>
          <a:bodyPr vert="horz" lIns="91440" tIns="45720" rIns="91440" bIns="45720" rtlCol="0" anchor="t">
            <a:noAutofit/>
          </a:bodyPr>
          <a:lstStyle/>
          <a:p>
            <a:r>
              <a:rPr lang="en-US" sz="2500" dirty="0">
                <a:latin typeface="Segoe UI Light" panose="020B0502040204020203" pitchFamily="34" charset="0"/>
                <a:cs typeface="Segoe UI Light" panose="020B0502040204020203" pitchFamily="34" charset="0"/>
              </a:rPr>
              <a:t>Processes inside the container cannot directly see devices on the host system. Again, a special privilege option can be set when the container is run to grant that privilege. </a:t>
            </a:r>
          </a:p>
        </p:txBody>
      </p:sp>
      <p:pic>
        <p:nvPicPr>
          <p:cNvPr id="4" name="Picture 3">
            <a:extLst>
              <a:ext uri="{FF2B5EF4-FFF2-40B4-BE49-F238E27FC236}">
                <a16:creationId xmlns:a16="http://schemas.microsoft.com/office/drawing/2014/main" id="{E36BAA77-966D-764D-8EAF-EDFFFD10465B}"/>
              </a:ext>
            </a:extLst>
          </p:cNvPr>
          <p:cNvPicPr>
            <a:picLocks noChangeAspect="1"/>
          </p:cNvPicPr>
          <p:nvPr/>
        </p:nvPicPr>
        <p:blipFill rotWithShape="1">
          <a:blip r:embed="rId3"/>
          <a:srcRect r="3768"/>
          <a:stretch/>
        </p:blipFill>
        <p:spPr>
          <a:xfrm>
            <a:off x="6750141" y="-2"/>
            <a:ext cx="5441859" cy="5654940"/>
          </a:xfrm>
          <a:custGeom>
            <a:avLst/>
            <a:gdLst>
              <a:gd name="connsiteX0" fmla="*/ 1041368 w 5441859"/>
              <a:gd name="connsiteY0" fmla="*/ 0 h 5654940"/>
              <a:gd name="connsiteX1" fmla="*/ 5441859 w 5441859"/>
              <a:gd name="connsiteY1" fmla="*/ 0 h 5654940"/>
              <a:gd name="connsiteX2" fmla="*/ 5441859 w 5441859"/>
              <a:gd name="connsiteY2" fmla="*/ 4820612 h 5654940"/>
              <a:gd name="connsiteX3" fmla="*/ 5285166 w 5441859"/>
              <a:gd name="connsiteY3" fmla="*/ 4957981 h 5654940"/>
              <a:gd name="connsiteX4" fmla="*/ 3267719 w 5441859"/>
              <a:gd name="connsiteY4" fmla="*/ 5654940 h 5654940"/>
              <a:gd name="connsiteX5" fmla="*/ 0 w 5441859"/>
              <a:gd name="connsiteY5" fmla="*/ 2387221 h 5654940"/>
              <a:gd name="connsiteX6" fmla="*/ 957093 w 5441859"/>
              <a:gd name="connsiteY6" fmla="*/ 76595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1041368" y="0"/>
                </a:moveTo>
                <a:lnTo>
                  <a:pt x="5441859" y="0"/>
                </a:lnTo>
                <a:lnTo>
                  <a:pt x="5441859" y="4820612"/>
                </a:lnTo>
                <a:lnTo>
                  <a:pt x="5285166" y="4957981"/>
                </a:lnTo>
                <a:cubicBezTo>
                  <a:pt x="4729628" y="5394557"/>
                  <a:pt x="4029081" y="5654940"/>
                  <a:pt x="3267719" y="5654940"/>
                </a:cubicBezTo>
                <a:cubicBezTo>
                  <a:pt x="1463008" y="5654940"/>
                  <a:pt x="0" y="4191932"/>
                  <a:pt x="0" y="2387221"/>
                </a:cubicBezTo>
                <a:cubicBezTo>
                  <a:pt x="0" y="1484866"/>
                  <a:pt x="365752" y="667936"/>
                  <a:pt x="957093" y="76595"/>
                </a:cubicBezTo>
                <a:close/>
              </a:path>
            </a:pathLst>
          </a:custGeom>
        </p:spPr>
      </p:pic>
      <p:pic>
        <p:nvPicPr>
          <p:cNvPr id="3" name="Picture 2">
            <a:extLst>
              <a:ext uri="{FF2B5EF4-FFF2-40B4-BE49-F238E27FC236}">
                <a16:creationId xmlns:a16="http://schemas.microsoft.com/office/drawing/2014/main" id="{1DF4C319-74B6-5542-B6F0-08B018133934}"/>
              </a:ext>
            </a:extLst>
          </p:cNvPr>
          <p:cNvPicPr>
            <a:picLocks noChangeAspect="1"/>
          </p:cNvPicPr>
          <p:nvPr/>
        </p:nvPicPr>
        <p:blipFill>
          <a:blip r:embed="rId4"/>
          <a:stretch>
            <a:fillRect/>
          </a:stretch>
        </p:blipFill>
        <p:spPr>
          <a:xfrm>
            <a:off x="10049601" y="4838694"/>
            <a:ext cx="2431959" cy="2431959"/>
          </a:xfrm>
          <a:prstGeom prst="rect">
            <a:avLst/>
          </a:prstGeom>
        </p:spPr>
      </p:pic>
      <p:pic>
        <p:nvPicPr>
          <p:cNvPr id="5" name="Picture 4">
            <a:extLst>
              <a:ext uri="{FF2B5EF4-FFF2-40B4-BE49-F238E27FC236}">
                <a16:creationId xmlns:a16="http://schemas.microsoft.com/office/drawing/2014/main" id="{48EEEB9E-0C42-174F-A6D0-2E7B7BFFE8EA}"/>
              </a:ext>
            </a:extLst>
          </p:cNvPr>
          <p:cNvPicPr>
            <a:picLocks noChangeAspect="1"/>
          </p:cNvPicPr>
          <p:nvPr/>
        </p:nvPicPr>
        <p:blipFill>
          <a:blip r:embed="rId5"/>
          <a:stretch>
            <a:fillRect/>
          </a:stretch>
        </p:blipFill>
        <p:spPr>
          <a:xfrm>
            <a:off x="163423" y="5445073"/>
            <a:ext cx="2425700" cy="1219200"/>
          </a:xfrm>
          <a:prstGeom prst="rect">
            <a:avLst/>
          </a:prstGeom>
        </p:spPr>
      </p:pic>
    </p:spTree>
    <p:extLst>
      <p:ext uri="{BB962C8B-B14F-4D97-AF65-F5344CB8AC3E}">
        <p14:creationId xmlns:p14="http://schemas.microsoft.com/office/powerpoint/2010/main" val="39380539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998"/>
          </a:xfrm>
        </p:spPr>
        <p:txBody>
          <a:bodyPr/>
          <a:lstStyle/>
          <a:p>
            <a:r>
              <a:rPr lang="en-US" b="1" dirty="0">
                <a:cs typeface="Calibri" panose="020F0502020204030204" pitchFamily="34" charset="0"/>
              </a:rPr>
              <a:t>Docker Images and Containers: </a:t>
            </a:r>
            <a:endParaRPr lang="en-US" dirty="0">
              <a:cs typeface="Calibri" panose="020F0502020204030204" pitchFamily="34" charset="0"/>
            </a:endParaRPr>
          </a:p>
        </p:txBody>
      </p:sp>
      <p:sp>
        <p:nvSpPr>
          <p:cNvPr id="6" name="Text Placeholder 5"/>
          <p:cNvSpPr>
            <a:spLocks noGrp="1"/>
          </p:cNvSpPr>
          <p:nvPr>
            <p:ph type="body" sz="quarter" idx="10"/>
          </p:nvPr>
        </p:nvSpPr>
        <p:spPr>
          <a:xfrm>
            <a:off x="539812" y="1686634"/>
            <a:ext cx="11018520" cy="861774"/>
          </a:xfrm>
        </p:spPr>
        <p:txBody>
          <a:bodyPr/>
          <a:lstStyle/>
          <a:p>
            <a:r>
              <a:rPr lang="en-US" dirty="0"/>
              <a:t>Containerization is to gather together all the components an application needs to run in a single, contained unit. </a:t>
            </a:r>
          </a:p>
        </p:txBody>
      </p:sp>
      <p:pic>
        <p:nvPicPr>
          <p:cNvPr id="4" name="Picture 3">
            <a:extLst>
              <a:ext uri="{FF2B5EF4-FFF2-40B4-BE49-F238E27FC236}">
                <a16:creationId xmlns:a16="http://schemas.microsoft.com/office/drawing/2014/main" id="{E36BAA77-966D-764D-8EAF-EDFFFD10465B}"/>
              </a:ext>
            </a:extLst>
          </p:cNvPr>
          <p:cNvPicPr>
            <a:picLocks noChangeAspect="1"/>
          </p:cNvPicPr>
          <p:nvPr/>
        </p:nvPicPr>
        <p:blipFill>
          <a:blip r:embed="rId3"/>
          <a:stretch>
            <a:fillRect/>
          </a:stretch>
        </p:blipFill>
        <p:spPr>
          <a:xfrm>
            <a:off x="9004424" y="3429000"/>
            <a:ext cx="2438400" cy="2438400"/>
          </a:xfrm>
          <a:prstGeom prst="rect">
            <a:avLst/>
          </a:prstGeom>
        </p:spPr>
      </p:pic>
      <p:sp>
        <p:nvSpPr>
          <p:cNvPr id="2" name="TextBox 1">
            <a:extLst>
              <a:ext uri="{FF2B5EF4-FFF2-40B4-BE49-F238E27FC236}">
                <a16:creationId xmlns:a16="http://schemas.microsoft.com/office/drawing/2014/main" id="{B4A434BD-3C1C-DC4F-BCC3-F6CBB3739959}"/>
              </a:ext>
            </a:extLst>
          </p:cNvPr>
          <p:cNvSpPr txBox="1"/>
          <p:nvPr/>
        </p:nvSpPr>
        <p:spPr>
          <a:xfrm>
            <a:off x="845820" y="3429000"/>
            <a:ext cx="5509260" cy="307777"/>
          </a:xfrm>
          <a:prstGeom prst="rect">
            <a:avLst/>
          </a:prstGeom>
          <a:noFill/>
        </p:spPr>
        <p:txBody>
          <a:bodyPr wrap="square" lIns="0" tIns="0" rIns="0" bIns="0" rtlCol="0">
            <a:spAutoFit/>
          </a:bodyPr>
          <a:lstStyle/>
          <a:p>
            <a:pPr algn="l"/>
            <a:r>
              <a:rPr lang="en-US" sz="2000" b="1" dirty="0">
                <a:gradFill>
                  <a:gsLst>
                    <a:gs pos="2917">
                      <a:schemeClr val="tx1"/>
                    </a:gs>
                    <a:gs pos="30000">
                      <a:schemeClr val="tx1"/>
                    </a:gs>
                  </a:gsLst>
                  <a:lin ang="5400000" scaled="0"/>
                </a:gradFill>
              </a:rPr>
              <a:t>Docker unit  is referred to as a Docker image. </a:t>
            </a:r>
          </a:p>
        </p:txBody>
      </p:sp>
    </p:spTree>
    <p:extLst>
      <p:ext uri="{BB962C8B-B14F-4D97-AF65-F5344CB8AC3E}">
        <p14:creationId xmlns:p14="http://schemas.microsoft.com/office/powerpoint/2010/main" val="3887157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998"/>
          </a:xfrm>
        </p:spPr>
        <p:txBody>
          <a:bodyPr/>
          <a:lstStyle/>
          <a:p>
            <a:r>
              <a:rPr lang="en-US" b="1" dirty="0">
                <a:cs typeface="Calibri" panose="020F0502020204030204" pitchFamily="34" charset="0"/>
              </a:rPr>
              <a:t>What is an image? </a:t>
            </a:r>
            <a:endParaRPr lang="en-US" dirty="0">
              <a:cs typeface="Calibri" panose="020F0502020204030204" pitchFamily="34" charset="0"/>
            </a:endParaRPr>
          </a:p>
        </p:txBody>
      </p:sp>
      <p:sp>
        <p:nvSpPr>
          <p:cNvPr id="6" name="Text Placeholder 5"/>
          <p:cNvSpPr>
            <a:spLocks noGrp="1"/>
          </p:cNvSpPr>
          <p:nvPr>
            <p:ph type="body" sz="quarter" idx="10"/>
          </p:nvPr>
        </p:nvSpPr>
        <p:spPr>
          <a:xfrm>
            <a:off x="539812" y="1686634"/>
            <a:ext cx="11018520" cy="1995098"/>
          </a:xfrm>
        </p:spPr>
        <p:txBody>
          <a:bodyPr/>
          <a:lstStyle/>
          <a:p>
            <a:pPr algn="just"/>
            <a:r>
              <a:rPr lang="en-US" dirty="0">
                <a:latin typeface="Segoe UI Light" panose="020B0502040204020203" pitchFamily="34" charset="0"/>
                <a:cs typeface="Segoe UI Light" panose="020B0502040204020203" pitchFamily="34" charset="0"/>
              </a:rPr>
              <a:t>An image is a static unit that sits in a repository, or the local file system where Docker is installed, and waits to run. When you save a Docker image to a file system, as opposed to storing it in a repository, it is stored as a </a:t>
            </a:r>
            <a:r>
              <a:rPr lang="en-US" dirty="0" err="1">
                <a:latin typeface="Segoe UI Light" panose="020B0502040204020203" pitchFamily="34" charset="0"/>
                <a:cs typeface="Segoe UI Light" panose="020B0502040204020203" pitchFamily="34" charset="0"/>
              </a:rPr>
              <a:t>tarball</a:t>
            </a:r>
            <a:r>
              <a:rPr lang="en-US" dirty="0">
                <a:latin typeface="Segoe UI Light" panose="020B0502040204020203" pitchFamily="34" charset="0"/>
                <a:cs typeface="Segoe UI Light" panose="020B0502040204020203" pitchFamily="34" charset="0"/>
              </a:rPr>
              <a:t>. That </a:t>
            </a:r>
            <a:r>
              <a:rPr lang="en-US" dirty="0" err="1">
                <a:latin typeface="Segoe UI Light" panose="020B0502040204020203" pitchFamily="34" charset="0"/>
                <a:cs typeface="Segoe UI Light" panose="020B0502040204020203" pitchFamily="34" charset="0"/>
              </a:rPr>
              <a:t>tarball</a:t>
            </a:r>
            <a:r>
              <a:rPr lang="en-US" dirty="0">
                <a:latin typeface="Segoe UI Light" panose="020B0502040204020203" pitchFamily="34" charset="0"/>
                <a:cs typeface="Segoe UI Light" panose="020B0502040204020203" pitchFamily="34" charset="0"/>
              </a:rPr>
              <a:t> can be transported as you would any other file and then imported later to run as a container on your local system running Docker. </a:t>
            </a:r>
          </a:p>
        </p:txBody>
      </p:sp>
      <p:pic>
        <p:nvPicPr>
          <p:cNvPr id="4" name="Picture 3">
            <a:extLst>
              <a:ext uri="{FF2B5EF4-FFF2-40B4-BE49-F238E27FC236}">
                <a16:creationId xmlns:a16="http://schemas.microsoft.com/office/drawing/2014/main" id="{E36BAA77-966D-764D-8EAF-EDFFFD10465B}"/>
              </a:ext>
            </a:extLst>
          </p:cNvPr>
          <p:cNvPicPr>
            <a:picLocks noChangeAspect="1"/>
          </p:cNvPicPr>
          <p:nvPr/>
        </p:nvPicPr>
        <p:blipFill>
          <a:blip r:embed="rId3"/>
          <a:stretch>
            <a:fillRect/>
          </a:stretch>
        </p:blipFill>
        <p:spPr>
          <a:xfrm>
            <a:off x="9004424" y="3429000"/>
            <a:ext cx="2438400" cy="2438400"/>
          </a:xfrm>
          <a:prstGeom prst="rect">
            <a:avLst/>
          </a:prstGeom>
        </p:spPr>
      </p:pic>
    </p:spTree>
    <p:extLst>
      <p:ext uri="{BB962C8B-B14F-4D97-AF65-F5344CB8AC3E}">
        <p14:creationId xmlns:p14="http://schemas.microsoft.com/office/powerpoint/2010/main" val="24086248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615553"/>
          </a:xfrm>
        </p:spPr>
        <p:txBody>
          <a:bodyPr/>
          <a:lstStyle/>
          <a:p>
            <a:r>
              <a:rPr lang="en-US" sz="4000" b="1" dirty="0">
                <a:cs typeface="Calibri" panose="020F0502020204030204" pitchFamily="34" charset="0"/>
              </a:rPr>
              <a:t>Docker container </a:t>
            </a:r>
          </a:p>
        </p:txBody>
      </p:sp>
      <p:sp>
        <p:nvSpPr>
          <p:cNvPr id="6" name="Text Placeholder 5"/>
          <p:cNvSpPr>
            <a:spLocks noGrp="1"/>
          </p:cNvSpPr>
          <p:nvPr>
            <p:ph type="body" sz="quarter" idx="10"/>
          </p:nvPr>
        </p:nvSpPr>
        <p:spPr>
          <a:xfrm>
            <a:off x="539812" y="1686634"/>
            <a:ext cx="11018520" cy="1292662"/>
          </a:xfrm>
        </p:spPr>
        <p:txBody>
          <a:bodyPr/>
          <a:lstStyle/>
          <a:p>
            <a:r>
              <a:rPr lang="en-US" dirty="0"/>
              <a:t>Refers to a running instance of a Docker image. Or, more precisely, an instance of an image that has run, since it may be running, paused, or stopped at the moment. </a:t>
            </a:r>
          </a:p>
        </p:txBody>
      </p:sp>
      <p:pic>
        <p:nvPicPr>
          <p:cNvPr id="4" name="Picture 3">
            <a:extLst>
              <a:ext uri="{FF2B5EF4-FFF2-40B4-BE49-F238E27FC236}">
                <a16:creationId xmlns:a16="http://schemas.microsoft.com/office/drawing/2014/main" id="{E36BAA77-966D-764D-8EAF-EDFFFD10465B}"/>
              </a:ext>
            </a:extLst>
          </p:cNvPr>
          <p:cNvPicPr>
            <a:picLocks noChangeAspect="1"/>
          </p:cNvPicPr>
          <p:nvPr/>
        </p:nvPicPr>
        <p:blipFill>
          <a:blip r:embed="rId3"/>
          <a:stretch>
            <a:fillRect/>
          </a:stretch>
        </p:blipFill>
        <p:spPr>
          <a:xfrm>
            <a:off x="9119932" y="4271957"/>
            <a:ext cx="2438400" cy="2438400"/>
          </a:xfrm>
          <a:prstGeom prst="rect">
            <a:avLst/>
          </a:prstGeom>
        </p:spPr>
      </p:pic>
    </p:spTree>
    <p:extLst>
      <p:ext uri="{BB962C8B-B14F-4D97-AF65-F5344CB8AC3E}">
        <p14:creationId xmlns:p14="http://schemas.microsoft.com/office/powerpoint/2010/main" val="3092490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Content Placeholder 11" descr="A picture containing weapon, brass knucks&#10;&#10;Description automatically generated">
            <a:extLst>
              <a:ext uri="{FF2B5EF4-FFF2-40B4-BE49-F238E27FC236}">
                <a16:creationId xmlns:a16="http://schemas.microsoft.com/office/drawing/2014/main" id="{E0A174B6-CA58-43F7-A7DC-56B29F49F2A6}"/>
              </a:ext>
            </a:extLst>
          </p:cNvPr>
          <p:cNvPicPr>
            <a:picLocks noGrp="1" noChangeAspect="1"/>
          </p:cNvPicPr>
          <p:nvPr>
            <p:ph sz="quarter" idx="17"/>
          </p:nvPr>
        </p:nvPicPr>
        <p:blipFill>
          <a:blip r:embed="rId3"/>
          <a:stretch>
            <a:fillRect/>
          </a:stretch>
        </p:blipFill>
        <p:spPr>
          <a:xfrm>
            <a:off x="687948" y="2753128"/>
            <a:ext cx="3154473" cy="792582"/>
          </a:xfrm>
        </p:spPr>
      </p:pic>
      <p:sp>
        <p:nvSpPr>
          <p:cNvPr id="4" name="Title 3">
            <a:extLst>
              <a:ext uri="{FF2B5EF4-FFF2-40B4-BE49-F238E27FC236}">
                <a16:creationId xmlns:a16="http://schemas.microsoft.com/office/drawing/2014/main" id="{1A94CFD7-B37F-4FED-AE60-D6D749AC72B6}"/>
              </a:ext>
            </a:extLst>
          </p:cNvPr>
          <p:cNvSpPr>
            <a:spLocks noGrp="1"/>
          </p:cNvSpPr>
          <p:nvPr>
            <p:ph type="title"/>
          </p:nvPr>
        </p:nvSpPr>
        <p:spPr/>
        <p:txBody>
          <a:bodyPr/>
          <a:lstStyle/>
          <a:p>
            <a:r>
              <a:rPr lang="en-GB" dirty="0"/>
              <a:t>Real Life Examples</a:t>
            </a:r>
          </a:p>
        </p:txBody>
      </p:sp>
      <p:sp>
        <p:nvSpPr>
          <p:cNvPr id="5" name="Text Placeholder 4">
            <a:extLst>
              <a:ext uri="{FF2B5EF4-FFF2-40B4-BE49-F238E27FC236}">
                <a16:creationId xmlns:a16="http://schemas.microsoft.com/office/drawing/2014/main" id="{4F471244-CF33-45E1-A640-51273F2E2CBD}"/>
              </a:ext>
            </a:extLst>
          </p:cNvPr>
          <p:cNvSpPr>
            <a:spLocks noGrp="1"/>
          </p:cNvSpPr>
          <p:nvPr>
            <p:ph type="body" sz="quarter" idx="11"/>
          </p:nvPr>
        </p:nvSpPr>
        <p:spPr>
          <a:xfrm>
            <a:off x="455995" y="4927922"/>
            <a:ext cx="3618381" cy="213007"/>
          </a:xfrm>
        </p:spPr>
        <p:txBody>
          <a:bodyPr/>
          <a:lstStyle/>
          <a:p>
            <a:pPr algn="ctr"/>
            <a:r>
              <a:rPr lang="en-GB" dirty="0"/>
              <a:t>Varian</a:t>
            </a:r>
          </a:p>
        </p:txBody>
      </p:sp>
      <p:sp>
        <p:nvSpPr>
          <p:cNvPr id="6" name="Text Placeholder 5">
            <a:extLst>
              <a:ext uri="{FF2B5EF4-FFF2-40B4-BE49-F238E27FC236}">
                <a16:creationId xmlns:a16="http://schemas.microsoft.com/office/drawing/2014/main" id="{815A3496-A984-4E92-B13E-DF2E55357145}"/>
              </a:ext>
            </a:extLst>
          </p:cNvPr>
          <p:cNvSpPr>
            <a:spLocks noGrp="1"/>
          </p:cNvSpPr>
          <p:nvPr>
            <p:ph type="body" sz="quarter" idx="13"/>
          </p:nvPr>
        </p:nvSpPr>
        <p:spPr>
          <a:xfrm>
            <a:off x="8144083" y="4927922"/>
            <a:ext cx="3618381" cy="597728"/>
          </a:xfrm>
        </p:spPr>
        <p:txBody>
          <a:bodyPr/>
          <a:lstStyle/>
          <a:p>
            <a:pPr algn="ctr"/>
            <a:r>
              <a:rPr lang="en-GB" dirty="0"/>
              <a:t>Australian National University</a:t>
            </a:r>
          </a:p>
          <a:p>
            <a:endParaRPr lang="en-GB" dirty="0"/>
          </a:p>
        </p:txBody>
      </p:sp>
      <p:pic>
        <p:nvPicPr>
          <p:cNvPr id="14" name="Content Placeholder 13" descr="A close up of a sign&#10;&#10;Description automatically generated">
            <a:extLst>
              <a:ext uri="{FF2B5EF4-FFF2-40B4-BE49-F238E27FC236}">
                <a16:creationId xmlns:a16="http://schemas.microsoft.com/office/drawing/2014/main" id="{2361CD22-DD02-4560-A3A5-73ADCBB3EF8C}"/>
              </a:ext>
            </a:extLst>
          </p:cNvPr>
          <p:cNvPicPr>
            <a:picLocks noGrp="1" noChangeAspect="1"/>
          </p:cNvPicPr>
          <p:nvPr>
            <p:ph sz="quarter" idx="18"/>
          </p:nvPr>
        </p:nvPicPr>
        <p:blipFill>
          <a:blip r:embed="rId4"/>
          <a:stretch>
            <a:fillRect/>
          </a:stretch>
        </p:blipFill>
        <p:spPr>
          <a:xfrm>
            <a:off x="4047918" y="2551289"/>
            <a:ext cx="3777663" cy="1196260"/>
          </a:xfrm>
        </p:spPr>
      </p:pic>
      <p:pic>
        <p:nvPicPr>
          <p:cNvPr id="16" name="Content Placeholder 15">
            <a:extLst>
              <a:ext uri="{FF2B5EF4-FFF2-40B4-BE49-F238E27FC236}">
                <a16:creationId xmlns:a16="http://schemas.microsoft.com/office/drawing/2014/main" id="{DC5DC700-BE44-4E39-B91D-D5E376916E53}"/>
              </a:ext>
            </a:extLst>
          </p:cNvPr>
          <p:cNvPicPr>
            <a:picLocks noGrp="1" noChangeAspect="1"/>
          </p:cNvPicPr>
          <p:nvPr>
            <p:ph sz="quarter" idx="19"/>
          </p:nvPr>
        </p:nvPicPr>
        <p:blipFill>
          <a:blip r:embed="rId5"/>
          <a:stretch>
            <a:fillRect/>
          </a:stretch>
        </p:blipFill>
        <p:spPr>
          <a:xfrm>
            <a:off x="8586700" y="1938248"/>
            <a:ext cx="2724324" cy="2422703"/>
          </a:xfrm>
        </p:spPr>
      </p:pic>
      <p:sp>
        <p:nvSpPr>
          <p:cNvPr id="10" name="Text Placeholder 9">
            <a:extLst>
              <a:ext uri="{FF2B5EF4-FFF2-40B4-BE49-F238E27FC236}">
                <a16:creationId xmlns:a16="http://schemas.microsoft.com/office/drawing/2014/main" id="{477DC5D1-F966-466C-BB66-71427D4DB48E}"/>
              </a:ext>
            </a:extLst>
          </p:cNvPr>
          <p:cNvSpPr>
            <a:spLocks noGrp="1"/>
          </p:cNvSpPr>
          <p:nvPr>
            <p:ph type="body" sz="quarter" idx="20"/>
          </p:nvPr>
        </p:nvSpPr>
        <p:spPr>
          <a:xfrm>
            <a:off x="4303151" y="4927922"/>
            <a:ext cx="3618381" cy="213007"/>
          </a:xfrm>
        </p:spPr>
        <p:txBody>
          <a:bodyPr/>
          <a:lstStyle/>
          <a:p>
            <a:pPr algn="ctr"/>
            <a:r>
              <a:rPr lang="en-GB" dirty="0"/>
              <a:t>Altair Engineering</a:t>
            </a:r>
          </a:p>
        </p:txBody>
      </p:sp>
    </p:spTree>
    <p:extLst>
      <p:ext uri="{BB962C8B-B14F-4D97-AF65-F5344CB8AC3E}">
        <p14:creationId xmlns:p14="http://schemas.microsoft.com/office/powerpoint/2010/main" val="3216080691"/>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37143A6-7643-4B41-A69F-8260AC4C1B30}"/>
              </a:ext>
            </a:extLst>
          </p:cNvPr>
          <p:cNvSpPr/>
          <p:nvPr/>
        </p:nvSpPr>
        <p:spPr>
          <a:xfrm>
            <a:off x="544670" y="1901472"/>
            <a:ext cx="6663404" cy="4619726"/>
          </a:xfrm>
          <a:prstGeom prst="rect">
            <a:avLst/>
          </a:prstGeom>
        </p:spPr>
        <p:txBody>
          <a:bodyPr wrap="square">
            <a:spAutoFit/>
          </a:bodyPr>
          <a:lstStyle/>
          <a:p>
            <a:pPr marL="285750" lvl="0" indent="-285750" defTabSz="896386">
              <a:lnSpc>
                <a:spcPct val="90000"/>
              </a:lnSpc>
              <a:spcBef>
                <a:spcPts val="588"/>
              </a:spcBef>
              <a:buFont typeface="Arial" panose="020B0604020202020204" pitchFamily="34" charset="0"/>
              <a:buChar char="•"/>
              <a:defRPr/>
            </a:pPr>
            <a:r>
              <a:rPr lang="en-US" sz="3600" dirty="0">
                <a:solidFill>
                  <a:schemeClr val="accent1"/>
                </a:solidFill>
                <a:latin typeface="Segoe UI Light" panose="020B0502040204020203" pitchFamily="34" charset="0"/>
                <a:hlinkClick r:id="rId3"/>
              </a:rPr>
              <a:t>Learn more about docker</a:t>
            </a:r>
            <a:endParaRPr lang="en-US" sz="3600" dirty="0">
              <a:solidFill>
                <a:schemeClr val="accent1"/>
              </a:solidFill>
              <a:latin typeface="Segoe UI Light" panose="020B0502040204020203" pitchFamily="34" charset="0"/>
            </a:endParaRPr>
          </a:p>
          <a:p>
            <a:pPr marL="285750" lvl="0" indent="-285750" defTabSz="896386">
              <a:lnSpc>
                <a:spcPct val="90000"/>
              </a:lnSpc>
              <a:spcBef>
                <a:spcPts val="588"/>
              </a:spcBef>
              <a:buFont typeface="Arial" panose="020B0604020202020204" pitchFamily="34" charset="0"/>
              <a:buChar char="•"/>
              <a:defRPr/>
            </a:pPr>
            <a:endParaRPr kumimoji="0" lang="en-US" sz="3200" b="0" i="0" u="none" strike="noStrike" kern="1200" cap="none" spc="0" normalizeH="0" baseline="0" noProof="0" dirty="0">
              <a:ln>
                <a:noFill/>
              </a:ln>
              <a:solidFill>
                <a:schemeClr val="accent1"/>
              </a:solidFill>
              <a:effectLst/>
              <a:uLnTx/>
              <a:uFillTx/>
              <a:latin typeface="Segoe UI Light" panose="020B0502040204020203" pitchFamily="34" charset="0"/>
            </a:endParaRPr>
          </a:p>
          <a:p>
            <a:pPr marL="285750" lvl="0" indent="-285750" defTabSz="896386">
              <a:lnSpc>
                <a:spcPct val="90000"/>
              </a:lnSpc>
              <a:spcBef>
                <a:spcPts val="588"/>
              </a:spcBef>
              <a:buFont typeface="Arial" panose="020B0604020202020204" pitchFamily="34" charset="0"/>
              <a:buChar char="•"/>
              <a:defRPr/>
            </a:pPr>
            <a:r>
              <a:rPr lang="en-US" sz="3600" dirty="0">
                <a:solidFill>
                  <a:schemeClr val="accent1"/>
                </a:solidFill>
                <a:latin typeface="Segoe UI Light" panose="020B0502040204020203" pitchFamily="34" charset="0"/>
                <a:hlinkClick r:id="rId4"/>
              </a:rPr>
              <a:t>Docker Engine on Windows</a:t>
            </a:r>
            <a:endParaRPr lang="en-US" sz="3600" dirty="0">
              <a:solidFill>
                <a:schemeClr val="accent1"/>
              </a:solidFill>
              <a:latin typeface="Segoe UI Light" panose="020B0502040204020203" pitchFamily="34" charset="0"/>
            </a:endParaRPr>
          </a:p>
          <a:p>
            <a:pPr marL="285750" lvl="0" indent="-285750" defTabSz="896386">
              <a:lnSpc>
                <a:spcPct val="90000"/>
              </a:lnSpc>
              <a:spcBef>
                <a:spcPts val="588"/>
              </a:spcBef>
              <a:buFont typeface="Arial" panose="020B0604020202020204" pitchFamily="34" charset="0"/>
              <a:buChar char="•"/>
              <a:defRPr/>
            </a:pPr>
            <a:endParaRPr lang="en-US" sz="3600" dirty="0">
              <a:solidFill>
                <a:schemeClr val="accent1"/>
              </a:solidFill>
              <a:latin typeface="Segoe UI Light" panose="020B0502040204020203" pitchFamily="34" charset="0"/>
            </a:endParaRPr>
          </a:p>
          <a:p>
            <a:pPr marL="285750" lvl="0" indent="-285750" defTabSz="896386">
              <a:lnSpc>
                <a:spcPct val="90000"/>
              </a:lnSpc>
              <a:spcBef>
                <a:spcPts val="588"/>
              </a:spcBef>
              <a:buFont typeface="Arial" panose="020B0604020202020204" pitchFamily="34" charset="0"/>
              <a:buChar char="•"/>
              <a:defRPr/>
            </a:pPr>
            <a:r>
              <a:rPr lang="en-ZA" sz="4000" dirty="0">
                <a:solidFill>
                  <a:schemeClr val="accent1"/>
                </a:solidFill>
                <a:latin typeface="Segoe UI Light" panose="020B0502040204020203" pitchFamily="34" charset="0"/>
                <a:hlinkClick r:id="rId5"/>
              </a:rPr>
              <a:t>Container Storage</a:t>
            </a:r>
            <a:endParaRPr lang="en-ZA" sz="4000" dirty="0">
              <a:solidFill>
                <a:schemeClr val="accent1"/>
              </a:solidFill>
              <a:latin typeface="Segoe UI Light" panose="020B0502040204020203" pitchFamily="34" charset="0"/>
            </a:endParaRPr>
          </a:p>
          <a:p>
            <a:pPr marL="285750" lvl="0" indent="-285750" defTabSz="896386">
              <a:lnSpc>
                <a:spcPct val="90000"/>
              </a:lnSpc>
              <a:spcBef>
                <a:spcPts val="588"/>
              </a:spcBef>
              <a:buFont typeface="Arial" panose="020B0604020202020204" pitchFamily="34" charset="0"/>
              <a:buChar char="•"/>
              <a:defRPr/>
            </a:pPr>
            <a:endParaRPr kumimoji="0" lang="en-ZA" sz="3600" b="0" i="0" u="none" strike="noStrike" kern="1200" cap="none" spc="0" normalizeH="0" baseline="0" noProof="0" dirty="0">
              <a:ln>
                <a:noFill/>
              </a:ln>
              <a:solidFill>
                <a:schemeClr val="accent1"/>
              </a:solidFill>
              <a:effectLst/>
              <a:uLnTx/>
              <a:uFillTx/>
              <a:latin typeface="Segoe UI Light" panose="020B0502040204020203" pitchFamily="34" charset="0"/>
            </a:endParaRPr>
          </a:p>
          <a:p>
            <a:pPr marL="285750" marR="0" lvl="0" indent="-285750" algn="l" defTabSz="896386" rtl="0" eaLnBrk="1" fontAlgn="auto" latinLnBrk="0" hangingPunct="1">
              <a:lnSpc>
                <a:spcPct val="90000"/>
              </a:lnSpc>
              <a:spcBef>
                <a:spcPts val="588"/>
              </a:spcBef>
              <a:spcAft>
                <a:spcPts val="0"/>
              </a:spcAft>
              <a:buClrTx/>
              <a:buSzTx/>
              <a:buFont typeface="Arial" panose="020B0604020202020204" pitchFamily="34" charset="0"/>
              <a:buChar char="•"/>
              <a:tabLst/>
              <a:defRPr/>
            </a:pPr>
            <a:endParaRPr kumimoji="0" lang="en-ZA" sz="3600" b="0" i="0" u="none" strike="noStrike" kern="1200" cap="none" spc="0" normalizeH="0" baseline="0" noProof="0" dirty="0">
              <a:ln>
                <a:noFill/>
              </a:ln>
              <a:solidFill>
                <a:srgbClr val="0078D7"/>
              </a:solidFill>
              <a:effectLst/>
              <a:uLnTx/>
              <a:uFillTx/>
              <a:latin typeface="Segoe UI Light" panose="020B0502040204020203" pitchFamily="34" charset="0"/>
              <a:ea typeface="+mn-ea"/>
              <a:cs typeface="+mn-cs"/>
            </a:endParaRPr>
          </a:p>
          <a:p>
            <a:pPr marL="285750" marR="0" lvl="0" indent="-285750" algn="l" defTabSz="896386" rtl="0" eaLnBrk="1" fontAlgn="auto" latinLnBrk="0" hangingPunct="1">
              <a:lnSpc>
                <a:spcPct val="90000"/>
              </a:lnSpc>
              <a:spcBef>
                <a:spcPts val="588"/>
              </a:spcBef>
              <a:spcAft>
                <a:spcPts val="0"/>
              </a:spcAft>
              <a:buClrTx/>
              <a:buSzTx/>
              <a:buFont typeface="Arial" panose="020B0604020202020204" pitchFamily="34" charset="0"/>
              <a:buChar char="•"/>
              <a:tabLst/>
              <a:defRPr/>
            </a:pPr>
            <a:endParaRPr kumimoji="0" lang="en-ZA" sz="36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mn-cs"/>
            </a:endParaRPr>
          </a:p>
        </p:txBody>
      </p:sp>
      <p:sp>
        <p:nvSpPr>
          <p:cNvPr id="7" name="Rectangle 6">
            <a:extLst>
              <a:ext uri="{FF2B5EF4-FFF2-40B4-BE49-F238E27FC236}">
                <a16:creationId xmlns:a16="http://schemas.microsoft.com/office/drawing/2014/main" id="{31907C1F-C90A-4DFD-8C9A-4ED8CA652054}"/>
              </a:ext>
            </a:extLst>
          </p:cNvPr>
          <p:cNvSpPr/>
          <p:nvPr/>
        </p:nvSpPr>
        <p:spPr>
          <a:xfrm>
            <a:off x="7334690" y="6323410"/>
            <a:ext cx="2925801" cy="341632"/>
          </a:xfrm>
          <a:prstGeom prst="rect">
            <a:avLst/>
          </a:prstGeom>
        </p:spPr>
        <p:txBody>
          <a:bodyPr wrap="none">
            <a:spAutoFit/>
          </a:bodyPr>
          <a:lstStyle/>
          <a:p>
            <a:pPr marL="0" marR="0" lvl="0" indent="0" algn="l" defTabSz="896386" rtl="0" eaLnBrk="1" fontAlgn="auto" latinLnBrk="0" hangingPunct="1">
              <a:lnSpc>
                <a:spcPct val="90000"/>
              </a:lnSpc>
              <a:spcBef>
                <a:spcPts val="588"/>
              </a:spcBef>
              <a:spcAft>
                <a:spcPts val="0"/>
              </a:spcAft>
              <a:buClrTx/>
              <a:buSzTx/>
              <a:buFontTx/>
              <a:buNone/>
              <a:tabLst/>
              <a:defRPr/>
            </a:pPr>
            <a:r>
              <a:rPr kumimoji="0" lang="en-ZA" sz="1800" b="0" i="0" u="none" strike="noStrike" kern="0" cap="none" spc="0" normalizeH="0" baseline="0" noProof="0" dirty="0">
                <a:ln>
                  <a:noFill/>
                </a:ln>
                <a:solidFill>
                  <a:srgbClr val="FFFFFF"/>
                </a:solidFill>
                <a:effectLst/>
                <a:uLnTx/>
                <a:uFillTx/>
                <a:latin typeface="Segoe UI Semilight"/>
                <a:ea typeface="+mn-ea"/>
                <a:cs typeface="+mn-cs"/>
              </a:rPr>
              <a:t>facebook.com/MSFTDev.US</a:t>
            </a:r>
          </a:p>
        </p:txBody>
      </p:sp>
      <p:pic>
        <p:nvPicPr>
          <p:cNvPr id="9" name="Picture 8">
            <a:extLst>
              <a:ext uri="{FF2B5EF4-FFF2-40B4-BE49-F238E27FC236}">
                <a16:creationId xmlns:a16="http://schemas.microsoft.com/office/drawing/2014/main" id="{B0E09D06-DBE2-4EF2-9D05-0AC73C59930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43165" y="6273517"/>
            <a:ext cx="391525" cy="391525"/>
          </a:xfrm>
          <a:prstGeom prst="rect">
            <a:avLst/>
          </a:prstGeom>
        </p:spPr>
      </p:pic>
      <p:pic>
        <p:nvPicPr>
          <p:cNvPr id="11" name="Picture 10">
            <a:extLst>
              <a:ext uri="{FF2B5EF4-FFF2-40B4-BE49-F238E27FC236}">
                <a16:creationId xmlns:a16="http://schemas.microsoft.com/office/drawing/2014/main" id="{F362794F-E1B7-44B0-A9B5-7A0C64258EF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318079" y="6343034"/>
            <a:ext cx="443393" cy="322008"/>
          </a:xfrm>
          <a:prstGeom prst="rect">
            <a:avLst/>
          </a:prstGeom>
        </p:spPr>
      </p:pic>
      <p:sp>
        <p:nvSpPr>
          <p:cNvPr id="17" name="Rectangle 16">
            <a:extLst>
              <a:ext uri="{FF2B5EF4-FFF2-40B4-BE49-F238E27FC236}">
                <a16:creationId xmlns:a16="http://schemas.microsoft.com/office/drawing/2014/main" id="{066FA64E-4994-4718-A44E-8B40B90CD77F}"/>
              </a:ext>
            </a:extLst>
          </p:cNvPr>
          <p:cNvSpPr/>
          <p:nvPr/>
        </p:nvSpPr>
        <p:spPr>
          <a:xfrm>
            <a:off x="10819060" y="6343034"/>
            <a:ext cx="1138453" cy="341632"/>
          </a:xfrm>
          <a:prstGeom prst="rect">
            <a:avLst/>
          </a:prstGeom>
        </p:spPr>
        <p:txBody>
          <a:bodyPr wrap="none">
            <a:spAutoFit/>
          </a:bodyPr>
          <a:lstStyle/>
          <a:p>
            <a:pPr marL="0" marR="0" lvl="0" indent="0" algn="l" defTabSz="896386" rtl="0" eaLnBrk="1" fontAlgn="auto" latinLnBrk="0" hangingPunct="1">
              <a:lnSpc>
                <a:spcPct val="90000"/>
              </a:lnSpc>
              <a:spcBef>
                <a:spcPts val="588"/>
              </a:spcBef>
              <a:spcAft>
                <a:spcPts val="0"/>
              </a:spcAft>
              <a:buClrTx/>
              <a:buSzTx/>
              <a:buFontTx/>
              <a:buNone/>
              <a:tabLst/>
              <a:defRPr/>
            </a:pPr>
            <a:r>
              <a:rPr kumimoji="0" lang="en-ZA" sz="1800" b="0" i="0" u="none" strike="noStrike" kern="0" cap="none" spc="0" normalizeH="0" baseline="0" noProof="0" dirty="0">
                <a:ln>
                  <a:noFill/>
                </a:ln>
                <a:solidFill>
                  <a:srgbClr val="FFFFFF"/>
                </a:solidFill>
                <a:effectLst/>
                <a:uLnTx/>
                <a:uFillTx/>
                <a:latin typeface="Segoe UI Semilight"/>
                <a:ea typeface="+mn-ea"/>
                <a:cs typeface="+mn-cs"/>
              </a:rPr>
              <a:t>@MSDEV</a:t>
            </a:r>
          </a:p>
        </p:txBody>
      </p:sp>
      <p:sp>
        <p:nvSpPr>
          <p:cNvPr id="2" name="TextBox 1">
            <a:extLst>
              <a:ext uri="{FF2B5EF4-FFF2-40B4-BE49-F238E27FC236}">
                <a16:creationId xmlns:a16="http://schemas.microsoft.com/office/drawing/2014/main" id="{16B70F0E-22A5-4A04-AA0F-F992D55D83B9}"/>
              </a:ext>
            </a:extLst>
          </p:cNvPr>
          <p:cNvSpPr txBox="1"/>
          <p:nvPr/>
        </p:nvSpPr>
        <p:spPr>
          <a:xfrm>
            <a:off x="544670" y="996696"/>
            <a:ext cx="4733860" cy="627864"/>
          </a:xfrm>
          <a:prstGeom prst="rect">
            <a:avLst/>
          </a:prstGeom>
          <a:noFill/>
        </p:spPr>
        <p:txBody>
          <a:bodyPr wrap="none" lIns="182880" tIns="146304" rIns="182880" bIns="146304" rtlCol="0">
            <a:spAutoFit/>
          </a:bodyPr>
          <a:lstStyle/>
          <a:p>
            <a:pPr lvl="0" defTabSz="896386">
              <a:lnSpc>
                <a:spcPct val="90000"/>
              </a:lnSpc>
              <a:spcBef>
                <a:spcPts val="588"/>
              </a:spcBef>
              <a:defRPr/>
            </a:pPr>
            <a:r>
              <a:rPr lang="en-US" sz="2400" dirty="0">
                <a:solidFill>
                  <a:schemeClr val="accent1"/>
                </a:solidFill>
              </a:rPr>
              <a:t>Continue with your own journey</a:t>
            </a:r>
          </a:p>
        </p:txBody>
      </p:sp>
    </p:spTree>
    <p:extLst>
      <p:ext uri="{BB962C8B-B14F-4D97-AF65-F5344CB8AC3E}">
        <p14:creationId xmlns:p14="http://schemas.microsoft.com/office/powerpoint/2010/main" val="2674907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45F54D1-5626-4242-87DF-4594984FA916}"/>
              </a:ext>
            </a:extLst>
          </p:cNvPr>
          <p:cNvSpPr txBox="1"/>
          <p:nvPr/>
        </p:nvSpPr>
        <p:spPr>
          <a:xfrm>
            <a:off x="1557670" y="1876647"/>
            <a:ext cx="8670851" cy="1107996"/>
          </a:xfrm>
          <a:prstGeom prst="rect">
            <a:avLst/>
          </a:prstGeom>
          <a:noFill/>
        </p:spPr>
        <p:txBody>
          <a:bodyPr wrap="square" lIns="0" tIns="0" rIns="0" bIns="0" rtlCol="0">
            <a:spAutoFit/>
          </a:bodyPr>
          <a:lstStyle/>
          <a:p>
            <a:pPr algn="l"/>
            <a:r>
              <a:rPr lang="en-US" sz="7200" dirty="0">
                <a:gradFill>
                  <a:gsLst>
                    <a:gs pos="2917">
                      <a:schemeClr val="tx1"/>
                    </a:gs>
                    <a:gs pos="30000">
                      <a:schemeClr val="tx1"/>
                    </a:gs>
                  </a:gsLst>
                  <a:lin ang="5400000" scaled="0"/>
                </a:gradFill>
              </a:rPr>
              <a:t>Thank You</a:t>
            </a:r>
          </a:p>
        </p:txBody>
      </p:sp>
    </p:spTree>
    <p:extLst>
      <p:ext uri="{BB962C8B-B14F-4D97-AF65-F5344CB8AC3E}">
        <p14:creationId xmlns:p14="http://schemas.microsoft.com/office/powerpoint/2010/main" val="2402828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Features of containers</a:t>
            </a:r>
          </a:p>
        </p:txBody>
      </p:sp>
      <p:sp>
        <p:nvSpPr>
          <p:cNvPr id="6" name="Text Placeholder 5"/>
          <p:cNvSpPr>
            <a:spLocks noGrp="1"/>
          </p:cNvSpPr>
          <p:nvPr>
            <p:ph type="body" sz="quarter" idx="10"/>
          </p:nvPr>
        </p:nvSpPr>
        <p:spPr>
          <a:xfrm>
            <a:off x="536048" y="1015777"/>
            <a:ext cx="5567784" cy="6111481"/>
          </a:xfrm>
        </p:spPr>
        <p:txBody>
          <a:bodyPr/>
          <a:lstStyle/>
          <a:p>
            <a:endParaRPr lang="en-US" dirty="0">
              <a:latin typeface="Segoe UI Light" panose="020B0502040204020203" pitchFamily="34" charset="0"/>
              <a:cs typeface="Segoe UI Light" panose="020B0502040204020203" pitchFamily="34" charset="0"/>
            </a:endParaRPr>
          </a:p>
          <a:p>
            <a:pPr marL="342900" lvl="1" indent="-342900">
              <a:buFont typeface="Arial" panose="020B0604020202020204" pitchFamily="34" charset="0"/>
              <a:buChar char="•"/>
            </a:pPr>
            <a:r>
              <a:rPr lang="en-US" sz="1800" b="1" dirty="0">
                <a:latin typeface="Segoe UI Light" panose="020B0502040204020203" pitchFamily="34" charset="0"/>
                <a:cs typeface="Segoe UI Light" panose="020B0502040204020203" pitchFamily="34" charset="0"/>
              </a:rPr>
              <a:t>Efficiency. </a:t>
            </a:r>
            <a:r>
              <a:rPr lang="en-US" sz="1800" dirty="0">
                <a:latin typeface="Segoe UI Light" panose="020B0502040204020203" pitchFamily="34" charset="0"/>
                <a:cs typeface="Segoe UI Light" panose="020B0502040204020203" pitchFamily="34" charset="0"/>
              </a:rPr>
              <a:t>A virtual machine feels and works like a separate machine. The key advantage is efficient resources usage and isolation from a security standpoint</a:t>
            </a:r>
            <a:endParaRPr lang="en-US" sz="1800" b="1" dirty="0">
              <a:latin typeface="Segoe UI Light" panose="020B0502040204020203" pitchFamily="34" charset="0"/>
              <a:cs typeface="Segoe UI Light" panose="020B0502040204020203" pitchFamily="34" charset="0"/>
            </a:endParaRPr>
          </a:p>
          <a:p>
            <a:pPr lvl="1"/>
            <a:endParaRPr lang="en-US" sz="1800" b="1" dirty="0">
              <a:latin typeface="Segoe UI Light" panose="020B0502040204020203" pitchFamily="34" charset="0"/>
              <a:cs typeface="Segoe UI Light" panose="020B0502040204020203" pitchFamily="34" charset="0"/>
            </a:endParaRPr>
          </a:p>
          <a:p>
            <a:pPr marL="342900" lvl="1" indent="-342900">
              <a:buFont typeface="Arial" panose="020B0604020202020204" pitchFamily="34" charset="0"/>
              <a:buChar char="•"/>
            </a:pPr>
            <a:r>
              <a:rPr lang="en-US" sz="1800" b="1" dirty="0">
                <a:latin typeface="Segoe UI Light" panose="020B0502040204020203" pitchFamily="34" charset="0"/>
                <a:cs typeface="Segoe UI Light" panose="020B0502040204020203" pitchFamily="34" charset="0"/>
              </a:rPr>
              <a:t>Flexibility. </a:t>
            </a:r>
            <a:r>
              <a:rPr lang="en-US" sz="1800" dirty="0">
                <a:latin typeface="Segoe UI Light" panose="020B0502040204020203" pitchFamily="34" charset="0"/>
                <a:cs typeface="Segoe UI Light" panose="020B0502040204020203" pitchFamily="34" charset="0"/>
              </a:rPr>
              <a:t>Resources can be allocated as needed. CPUs, memory, and the like can all be distributed on an initial requirements basis and when needed.</a:t>
            </a:r>
          </a:p>
          <a:p>
            <a:pPr marL="342900" lvl="1" indent="-342900">
              <a:buFont typeface="Arial" panose="020B0604020202020204" pitchFamily="34" charset="0"/>
              <a:buChar char="•"/>
            </a:pPr>
            <a:endParaRPr lang="en-US" sz="1800" b="1" dirty="0">
              <a:latin typeface="Segoe UI Light" panose="020B0502040204020203" pitchFamily="34" charset="0"/>
              <a:cs typeface="Segoe UI Light" panose="020B0502040204020203" pitchFamily="34" charset="0"/>
            </a:endParaRPr>
          </a:p>
          <a:p>
            <a:pPr marL="342900" lvl="1" indent="-342900">
              <a:buFont typeface="Arial" panose="020B0604020202020204" pitchFamily="34" charset="0"/>
              <a:buChar char="•"/>
            </a:pPr>
            <a:r>
              <a:rPr lang="en-US" sz="1800" b="1" dirty="0">
                <a:latin typeface="Segoe UI Light" panose="020B0502040204020203" pitchFamily="34" charset="0"/>
                <a:cs typeface="Segoe UI Light" panose="020B0502040204020203" pitchFamily="34" charset="0"/>
              </a:rPr>
              <a:t>Lightweight. </a:t>
            </a:r>
            <a:r>
              <a:rPr lang="en-US" sz="1800" dirty="0">
                <a:latin typeface="Segoe UI Light" panose="020B0502040204020203" pitchFamily="34" charset="0"/>
                <a:cs typeface="Segoe UI Light" panose="020B0502040204020203" pitchFamily="34" charset="0"/>
              </a:rPr>
              <a:t>Containers leverage and share the host kernel.</a:t>
            </a:r>
          </a:p>
          <a:p>
            <a:pPr lvl="1"/>
            <a:endParaRPr lang="en-US" sz="1800" dirty="0">
              <a:latin typeface="Segoe UI Light" panose="020B0502040204020203" pitchFamily="34" charset="0"/>
              <a:cs typeface="Segoe UI Light" panose="020B0502040204020203" pitchFamily="34" charset="0"/>
            </a:endParaRPr>
          </a:p>
          <a:p>
            <a:pPr marL="342900" lvl="1" indent="-342900">
              <a:buFont typeface="Arial" panose="020B0604020202020204" pitchFamily="34" charset="0"/>
              <a:buChar char="•"/>
            </a:pPr>
            <a:r>
              <a:rPr lang="en-US" sz="1800" b="1" dirty="0">
                <a:latin typeface="Segoe UI Light" panose="020B0502040204020203" pitchFamily="34" charset="0"/>
                <a:cs typeface="Segoe UI Light" panose="020B0502040204020203" pitchFamily="34" charset="0"/>
              </a:rPr>
              <a:t>Interchangeable. </a:t>
            </a:r>
            <a:r>
              <a:rPr lang="en-US" sz="1800" dirty="0">
                <a:latin typeface="Segoe UI Light" panose="020B0502040204020203" pitchFamily="34" charset="0"/>
                <a:cs typeface="Segoe UI Light" panose="020B0502040204020203" pitchFamily="34" charset="0"/>
              </a:rPr>
              <a:t>You can deploy updates and upgrades on-the-fly.</a:t>
            </a:r>
          </a:p>
          <a:p>
            <a:pPr lvl="1"/>
            <a:endParaRPr lang="en-US" sz="1800" dirty="0">
              <a:latin typeface="Segoe UI Light" panose="020B0502040204020203" pitchFamily="34" charset="0"/>
              <a:cs typeface="Segoe UI Light" panose="020B0502040204020203" pitchFamily="34" charset="0"/>
            </a:endParaRPr>
          </a:p>
          <a:p>
            <a:pPr marL="342900" lvl="1" indent="-342900">
              <a:buFont typeface="Arial" panose="020B0604020202020204" pitchFamily="34" charset="0"/>
              <a:buChar char="•"/>
            </a:pPr>
            <a:r>
              <a:rPr lang="en-US" sz="1800" b="1" dirty="0">
                <a:latin typeface="Segoe UI Light" panose="020B0502040204020203" pitchFamily="34" charset="0"/>
                <a:cs typeface="Segoe UI Light" panose="020B0502040204020203" pitchFamily="34" charset="0"/>
              </a:rPr>
              <a:t>Portable.</a:t>
            </a:r>
            <a:r>
              <a:rPr lang="en-US" sz="1800" dirty="0">
                <a:latin typeface="Segoe UI Light" panose="020B0502040204020203" pitchFamily="34" charset="0"/>
                <a:cs typeface="Segoe UI Light" panose="020B0502040204020203" pitchFamily="34" charset="0"/>
              </a:rPr>
              <a:t> You can build locally, deploy to the cloud, and run anywhere</a:t>
            </a:r>
          </a:p>
          <a:p>
            <a:pPr marL="342900" lvl="1" indent="-342900">
              <a:buFont typeface="Arial" panose="020B0604020202020204" pitchFamily="34" charset="0"/>
              <a:buChar char="•"/>
            </a:pPr>
            <a:endParaRPr lang="en-US" sz="2000" dirty="0"/>
          </a:p>
          <a:p>
            <a:pPr lvl="1"/>
            <a:endParaRPr lang="en-US" dirty="0"/>
          </a:p>
          <a:p>
            <a:pPr lvl="2"/>
            <a:endParaRPr lang="en-US" sz="1600" dirty="0"/>
          </a:p>
        </p:txBody>
      </p:sp>
      <p:pic>
        <p:nvPicPr>
          <p:cNvPr id="13" name="Graphic 12">
            <a:extLst>
              <a:ext uri="{FF2B5EF4-FFF2-40B4-BE49-F238E27FC236}">
                <a16:creationId xmlns:a16="http://schemas.microsoft.com/office/drawing/2014/main" id="{6C852E79-BF00-6E4F-A1CC-BC7B53BE5168}"/>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380518" y="1331761"/>
            <a:ext cx="3851543" cy="3851543"/>
          </a:xfrm>
          <a:prstGeom prst="rect">
            <a:avLst/>
          </a:prstGeom>
        </p:spPr>
      </p:pic>
      <p:sp>
        <p:nvSpPr>
          <p:cNvPr id="14" name="Rectangle 13">
            <a:extLst>
              <a:ext uri="{FF2B5EF4-FFF2-40B4-BE49-F238E27FC236}">
                <a16:creationId xmlns:a16="http://schemas.microsoft.com/office/drawing/2014/main" id="{D3D18D58-6EFB-614C-80E5-2B0A35A34B0D}"/>
              </a:ext>
            </a:extLst>
          </p:cNvPr>
          <p:cNvSpPr/>
          <p:nvPr/>
        </p:nvSpPr>
        <p:spPr>
          <a:xfrm>
            <a:off x="7101321" y="5354771"/>
            <a:ext cx="4769084" cy="923330"/>
          </a:xfrm>
          <a:prstGeom prst="rect">
            <a:avLst/>
          </a:prstGeom>
        </p:spPr>
        <p:txBody>
          <a:bodyPr wrap="square">
            <a:spAutoFit/>
          </a:bodyPr>
          <a:lstStyle/>
          <a:p>
            <a:r>
              <a:rPr lang="en-US" dirty="0">
                <a:latin typeface="Segoe UI Light" panose="020B0502040204020203" pitchFamily="34" charset="0"/>
                <a:cs typeface="Segoe UI Light" panose="020B0502040204020203" pitchFamily="34" charset="0"/>
              </a:rPr>
              <a:t>Wrappers around a UNIX process that directly talks to the kernel to request and use the resources.</a:t>
            </a:r>
          </a:p>
        </p:txBody>
      </p:sp>
    </p:spTree>
    <p:extLst>
      <p:ext uri="{BB962C8B-B14F-4D97-AF65-F5344CB8AC3E}">
        <p14:creationId xmlns:p14="http://schemas.microsoft.com/office/powerpoint/2010/main" val="821444906"/>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DFB7393-CC00-144C-B524-0DC36FF45236}"/>
              </a:ext>
            </a:extLst>
          </p:cNvPr>
          <p:cNvSpPr/>
          <p:nvPr/>
        </p:nvSpPr>
        <p:spPr bwMode="auto">
          <a:xfrm>
            <a:off x="321595" y="733722"/>
            <a:ext cx="5201381" cy="57790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Title 16">
            <a:extLst>
              <a:ext uri="{FF2B5EF4-FFF2-40B4-BE49-F238E27FC236}">
                <a16:creationId xmlns:a16="http://schemas.microsoft.com/office/drawing/2014/main" id="{0EF9FB20-8325-C641-9D36-8B9B26FA4716}"/>
              </a:ext>
            </a:extLst>
          </p:cNvPr>
          <p:cNvSpPr txBox="1">
            <a:spLocks/>
          </p:cNvSpPr>
          <p:nvPr/>
        </p:nvSpPr>
        <p:spPr>
          <a:xfrm>
            <a:off x="364797" y="262845"/>
            <a:ext cx="4639217" cy="522413"/>
          </a:xfrm>
          <a:prstGeom prst="rect">
            <a:avLst/>
          </a:prstGeom>
        </p:spPr>
        <p:txBody>
          <a:bodyPr vert="horz" wrap="square" lIns="0" tIns="91440" rIns="146304" bIns="91440" rtlCol="0" anchor="t">
            <a:noAutofit/>
          </a:bodyPr>
          <a:lstStyle>
            <a:lvl1pPr algn="l" defTabSz="914367"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a:lstStyle>
          <a:p>
            <a:r>
              <a:rPr lang="en-US" dirty="0"/>
              <a:t>Container Architecture</a:t>
            </a:r>
          </a:p>
        </p:txBody>
      </p:sp>
      <p:sp>
        <p:nvSpPr>
          <p:cNvPr id="9" name="Rectangle 8">
            <a:extLst>
              <a:ext uri="{FF2B5EF4-FFF2-40B4-BE49-F238E27FC236}">
                <a16:creationId xmlns:a16="http://schemas.microsoft.com/office/drawing/2014/main" id="{781F61A2-8E91-3F40-B3AC-C3585E96F015}"/>
              </a:ext>
            </a:extLst>
          </p:cNvPr>
          <p:cNvSpPr/>
          <p:nvPr/>
        </p:nvSpPr>
        <p:spPr bwMode="auto">
          <a:xfrm>
            <a:off x="512064" y="982983"/>
            <a:ext cx="4864608" cy="5280485"/>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a:extLst>
              <a:ext uri="{FF2B5EF4-FFF2-40B4-BE49-F238E27FC236}">
                <a16:creationId xmlns:a16="http://schemas.microsoft.com/office/drawing/2014/main" id="{2C64A014-9AE0-E549-BF08-A59FD9D404B7}"/>
              </a:ext>
            </a:extLst>
          </p:cNvPr>
          <p:cNvSpPr/>
          <p:nvPr/>
        </p:nvSpPr>
        <p:spPr bwMode="auto">
          <a:xfrm>
            <a:off x="721096" y="1450528"/>
            <a:ext cx="1170432" cy="43975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b="1" dirty="0">
                <a:solidFill>
                  <a:schemeClr val="tx1">
                    <a:lumMod val="50000"/>
                  </a:schemeClr>
                </a:solidFill>
                <a:ea typeface="Segoe UI" pitchFamily="34" charset="0"/>
                <a:cs typeface="Segoe UI" pitchFamily="34" charset="0"/>
              </a:rPr>
              <a:t>C2</a:t>
            </a:r>
          </a:p>
        </p:txBody>
      </p:sp>
      <p:sp>
        <p:nvSpPr>
          <p:cNvPr id="16" name="Rectangle 15">
            <a:extLst>
              <a:ext uri="{FF2B5EF4-FFF2-40B4-BE49-F238E27FC236}">
                <a16:creationId xmlns:a16="http://schemas.microsoft.com/office/drawing/2014/main" id="{01603744-2CA9-3446-958C-C496AF860204}"/>
              </a:ext>
            </a:extLst>
          </p:cNvPr>
          <p:cNvSpPr/>
          <p:nvPr/>
        </p:nvSpPr>
        <p:spPr bwMode="auto">
          <a:xfrm>
            <a:off x="2350745" y="1450527"/>
            <a:ext cx="1170432" cy="43975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b="1" dirty="0">
                <a:solidFill>
                  <a:schemeClr val="tx1">
                    <a:lumMod val="50000"/>
                  </a:schemeClr>
                </a:solidFill>
                <a:ea typeface="Segoe UI" pitchFamily="34" charset="0"/>
                <a:cs typeface="Segoe UI" pitchFamily="34" charset="0"/>
              </a:rPr>
              <a:t>C2</a:t>
            </a:r>
          </a:p>
        </p:txBody>
      </p:sp>
      <p:sp>
        <p:nvSpPr>
          <p:cNvPr id="18" name="Rectangle 17">
            <a:extLst>
              <a:ext uri="{FF2B5EF4-FFF2-40B4-BE49-F238E27FC236}">
                <a16:creationId xmlns:a16="http://schemas.microsoft.com/office/drawing/2014/main" id="{C997F80F-782B-6D4A-890A-5EAB7AE277FF}"/>
              </a:ext>
            </a:extLst>
          </p:cNvPr>
          <p:cNvSpPr/>
          <p:nvPr/>
        </p:nvSpPr>
        <p:spPr bwMode="auto">
          <a:xfrm>
            <a:off x="3949886" y="1450526"/>
            <a:ext cx="1170432" cy="43975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b="1" dirty="0">
                <a:solidFill>
                  <a:schemeClr val="tx1">
                    <a:lumMod val="50000"/>
                  </a:schemeClr>
                </a:solidFill>
                <a:ea typeface="Segoe UI" pitchFamily="34" charset="0"/>
                <a:cs typeface="Segoe UI" pitchFamily="34" charset="0"/>
              </a:rPr>
              <a:t>C3</a:t>
            </a:r>
          </a:p>
        </p:txBody>
      </p:sp>
      <p:sp>
        <p:nvSpPr>
          <p:cNvPr id="19" name="Rectangle 18">
            <a:extLst>
              <a:ext uri="{FF2B5EF4-FFF2-40B4-BE49-F238E27FC236}">
                <a16:creationId xmlns:a16="http://schemas.microsoft.com/office/drawing/2014/main" id="{EC919C42-D867-8D44-82A7-F49DE0E5B95E}"/>
              </a:ext>
            </a:extLst>
          </p:cNvPr>
          <p:cNvSpPr/>
          <p:nvPr/>
        </p:nvSpPr>
        <p:spPr bwMode="auto">
          <a:xfrm>
            <a:off x="591633" y="2042011"/>
            <a:ext cx="1414271" cy="268848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5C6037F2-9930-244B-ADF3-74386600E182}"/>
              </a:ext>
            </a:extLst>
          </p:cNvPr>
          <p:cNvSpPr/>
          <p:nvPr/>
        </p:nvSpPr>
        <p:spPr bwMode="auto">
          <a:xfrm>
            <a:off x="2228248" y="2042011"/>
            <a:ext cx="1414271" cy="268848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D182170-BD52-D740-A041-2635F56AD5B9}"/>
              </a:ext>
            </a:extLst>
          </p:cNvPr>
          <p:cNvSpPr/>
          <p:nvPr/>
        </p:nvSpPr>
        <p:spPr bwMode="auto">
          <a:xfrm>
            <a:off x="3816578" y="2042011"/>
            <a:ext cx="1414271" cy="268848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a:extLst>
              <a:ext uri="{FF2B5EF4-FFF2-40B4-BE49-F238E27FC236}">
                <a16:creationId xmlns:a16="http://schemas.microsoft.com/office/drawing/2014/main" id="{4EA48717-04B2-D347-A923-A6B24BFDE1A6}"/>
              </a:ext>
            </a:extLst>
          </p:cNvPr>
          <p:cNvSpPr/>
          <p:nvPr/>
        </p:nvSpPr>
        <p:spPr bwMode="auto">
          <a:xfrm>
            <a:off x="591633" y="4800769"/>
            <a:ext cx="4639216" cy="439755"/>
          </a:xfrm>
          <a:prstGeom prst="rect">
            <a:avLst/>
          </a:prstGeom>
          <a:solidFill>
            <a:srgbClr val="4FE7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solidFill>
                  <a:schemeClr val="tx1">
                    <a:lumMod val="50000"/>
                  </a:schemeClr>
                </a:solidFill>
                <a:ea typeface="Segoe UI" pitchFamily="34" charset="0"/>
                <a:cs typeface="Segoe UI" pitchFamily="34" charset="0"/>
              </a:rPr>
              <a:t>Container Engine</a:t>
            </a:r>
          </a:p>
        </p:txBody>
      </p:sp>
      <p:sp>
        <p:nvSpPr>
          <p:cNvPr id="23" name="Rectangle 22">
            <a:extLst>
              <a:ext uri="{FF2B5EF4-FFF2-40B4-BE49-F238E27FC236}">
                <a16:creationId xmlns:a16="http://schemas.microsoft.com/office/drawing/2014/main" id="{C917A8DA-713A-B04A-B2B1-F6ECBAC5D03F}"/>
              </a:ext>
            </a:extLst>
          </p:cNvPr>
          <p:cNvSpPr/>
          <p:nvPr/>
        </p:nvSpPr>
        <p:spPr bwMode="auto">
          <a:xfrm>
            <a:off x="602677" y="5286536"/>
            <a:ext cx="4639216" cy="439755"/>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Host OS</a:t>
            </a:r>
          </a:p>
        </p:txBody>
      </p:sp>
      <p:sp>
        <p:nvSpPr>
          <p:cNvPr id="24" name="Rectangle 23">
            <a:extLst>
              <a:ext uri="{FF2B5EF4-FFF2-40B4-BE49-F238E27FC236}">
                <a16:creationId xmlns:a16="http://schemas.microsoft.com/office/drawing/2014/main" id="{881A3773-7588-1F4E-BF18-95A1EAECC988}"/>
              </a:ext>
            </a:extLst>
          </p:cNvPr>
          <p:cNvSpPr/>
          <p:nvPr/>
        </p:nvSpPr>
        <p:spPr bwMode="auto">
          <a:xfrm>
            <a:off x="615775" y="5772303"/>
            <a:ext cx="4639216" cy="439755"/>
          </a:xfrm>
          <a:prstGeom prst="rect">
            <a:avLst/>
          </a:prstGeom>
          <a:solidFill>
            <a:srgbClr val="75757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Server Infrastructure</a:t>
            </a:r>
          </a:p>
        </p:txBody>
      </p:sp>
      <p:sp>
        <p:nvSpPr>
          <p:cNvPr id="25" name="Rectangle 24">
            <a:extLst>
              <a:ext uri="{FF2B5EF4-FFF2-40B4-BE49-F238E27FC236}">
                <a16:creationId xmlns:a16="http://schemas.microsoft.com/office/drawing/2014/main" id="{89E748A7-4FB5-C34F-BD63-35F20DAF6F8B}"/>
              </a:ext>
            </a:extLst>
          </p:cNvPr>
          <p:cNvSpPr/>
          <p:nvPr/>
        </p:nvSpPr>
        <p:spPr bwMode="auto">
          <a:xfrm>
            <a:off x="721096" y="2181877"/>
            <a:ext cx="1152000" cy="1152000"/>
          </a:xfrm>
          <a:prstGeom prst="rect">
            <a:avLst/>
          </a:prstGeom>
          <a:solidFill>
            <a:srgbClr val="00205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b="1" dirty="0">
                <a:gradFill>
                  <a:gsLst>
                    <a:gs pos="0">
                      <a:srgbClr val="FFFFFF"/>
                    </a:gs>
                    <a:gs pos="100000">
                      <a:srgbClr val="FFFFFF"/>
                    </a:gs>
                  </a:gsLst>
                  <a:lin ang="5400000" scaled="0"/>
                </a:gradFill>
                <a:ea typeface="Segoe UI" pitchFamily="34" charset="0"/>
                <a:cs typeface="Segoe UI" pitchFamily="34" charset="0"/>
              </a:rPr>
              <a:t>App</a:t>
            </a:r>
          </a:p>
        </p:txBody>
      </p:sp>
      <p:sp>
        <p:nvSpPr>
          <p:cNvPr id="26" name="Rectangle 25">
            <a:extLst>
              <a:ext uri="{FF2B5EF4-FFF2-40B4-BE49-F238E27FC236}">
                <a16:creationId xmlns:a16="http://schemas.microsoft.com/office/drawing/2014/main" id="{C176F3EC-00D0-934F-BB80-B25A96C0CD99}"/>
              </a:ext>
            </a:extLst>
          </p:cNvPr>
          <p:cNvSpPr/>
          <p:nvPr/>
        </p:nvSpPr>
        <p:spPr bwMode="auto">
          <a:xfrm>
            <a:off x="2369177" y="2181877"/>
            <a:ext cx="1152000" cy="1152000"/>
          </a:xfrm>
          <a:prstGeom prst="rect">
            <a:avLst/>
          </a:prstGeom>
          <a:solidFill>
            <a:srgbClr val="00205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b="1" dirty="0">
                <a:gradFill>
                  <a:gsLst>
                    <a:gs pos="0">
                      <a:srgbClr val="FFFFFF"/>
                    </a:gs>
                    <a:gs pos="100000">
                      <a:srgbClr val="FFFFFF"/>
                    </a:gs>
                  </a:gsLst>
                  <a:lin ang="5400000" scaled="0"/>
                </a:gradFill>
                <a:ea typeface="Segoe UI" pitchFamily="34" charset="0"/>
                <a:cs typeface="Segoe UI" pitchFamily="34" charset="0"/>
              </a:rPr>
              <a:t>App</a:t>
            </a:r>
          </a:p>
        </p:txBody>
      </p:sp>
      <p:sp>
        <p:nvSpPr>
          <p:cNvPr id="27" name="Rectangle 26">
            <a:extLst>
              <a:ext uri="{FF2B5EF4-FFF2-40B4-BE49-F238E27FC236}">
                <a16:creationId xmlns:a16="http://schemas.microsoft.com/office/drawing/2014/main" id="{BB3DC2A2-B058-9C4F-94EE-FBE1AADBB3C0}"/>
              </a:ext>
            </a:extLst>
          </p:cNvPr>
          <p:cNvSpPr/>
          <p:nvPr/>
        </p:nvSpPr>
        <p:spPr bwMode="auto">
          <a:xfrm>
            <a:off x="3968318" y="2181877"/>
            <a:ext cx="1152000" cy="1152000"/>
          </a:xfrm>
          <a:prstGeom prst="rect">
            <a:avLst/>
          </a:prstGeom>
          <a:solidFill>
            <a:srgbClr val="00205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b="1" dirty="0">
                <a:gradFill>
                  <a:gsLst>
                    <a:gs pos="0">
                      <a:srgbClr val="FFFFFF"/>
                    </a:gs>
                    <a:gs pos="100000">
                      <a:srgbClr val="FFFFFF"/>
                    </a:gs>
                  </a:gsLst>
                  <a:lin ang="5400000" scaled="0"/>
                </a:gradFill>
                <a:ea typeface="Segoe UI" pitchFamily="34" charset="0"/>
                <a:cs typeface="Segoe UI" pitchFamily="34" charset="0"/>
              </a:rPr>
              <a:t>App</a:t>
            </a:r>
          </a:p>
        </p:txBody>
      </p:sp>
      <p:sp>
        <p:nvSpPr>
          <p:cNvPr id="28" name="Rectangle 27">
            <a:extLst>
              <a:ext uri="{FF2B5EF4-FFF2-40B4-BE49-F238E27FC236}">
                <a16:creationId xmlns:a16="http://schemas.microsoft.com/office/drawing/2014/main" id="{4469A93D-5B5F-8348-85FF-3530A4868D1A}"/>
              </a:ext>
            </a:extLst>
          </p:cNvPr>
          <p:cNvSpPr/>
          <p:nvPr/>
        </p:nvSpPr>
        <p:spPr bwMode="auto">
          <a:xfrm>
            <a:off x="721096" y="3329460"/>
            <a:ext cx="1152000" cy="1152000"/>
          </a:xfrm>
          <a:prstGeom prst="rect">
            <a:avLst/>
          </a:prstGeom>
          <a:solidFill>
            <a:srgbClr val="7373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b="1" dirty="0">
                <a:gradFill>
                  <a:gsLst>
                    <a:gs pos="0">
                      <a:srgbClr val="FFFFFF"/>
                    </a:gs>
                    <a:gs pos="100000">
                      <a:srgbClr val="FFFFFF"/>
                    </a:gs>
                  </a:gsLst>
                  <a:lin ang="5400000" scaled="0"/>
                </a:gradFill>
                <a:ea typeface="Segoe UI" pitchFamily="34" charset="0"/>
                <a:cs typeface="Segoe UI" pitchFamily="34" charset="0"/>
              </a:rPr>
              <a:t>Dependencies</a:t>
            </a:r>
          </a:p>
        </p:txBody>
      </p:sp>
      <p:sp>
        <p:nvSpPr>
          <p:cNvPr id="31" name="Rectangle 30">
            <a:extLst>
              <a:ext uri="{FF2B5EF4-FFF2-40B4-BE49-F238E27FC236}">
                <a16:creationId xmlns:a16="http://schemas.microsoft.com/office/drawing/2014/main" id="{9739AA66-5A65-4143-98DA-5803AE50D51A}"/>
              </a:ext>
            </a:extLst>
          </p:cNvPr>
          <p:cNvSpPr/>
          <p:nvPr/>
        </p:nvSpPr>
        <p:spPr bwMode="auto">
          <a:xfrm>
            <a:off x="2359383" y="3329460"/>
            <a:ext cx="1152000" cy="1152000"/>
          </a:xfrm>
          <a:prstGeom prst="rect">
            <a:avLst/>
          </a:prstGeom>
          <a:solidFill>
            <a:srgbClr val="7373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b="1" dirty="0">
                <a:gradFill>
                  <a:gsLst>
                    <a:gs pos="0">
                      <a:srgbClr val="FFFFFF"/>
                    </a:gs>
                    <a:gs pos="100000">
                      <a:srgbClr val="FFFFFF"/>
                    </a:gs>
                  </a:gsLst>
                  <a:lin ang="5400000" scaled="0"/>
                </a:gradFill>
                <a:ea typeface="Segoe UI" pitchFamily="34" charset="0"/>
                <a:cs typeface="Segoe UI" pitchFamily="34" charset="0"/>
              </a:rPr>
              <a:t>Dependencies</a:t>
            </a:r>
          </a:p>
        </p:txBody>
      </p:sp>
      <p:sp>
        <p:nvSpPr>
          <p:cNvPr id="32" name="Rectangle 31">
            <a:extLst>
              <a:ext uri="{FF2B5EF4-FFF2-40B4-BE49-F238E27FC236}">
                <a16:creationId xmlns:a16="http://schemas.microsoft.com/office/drawing/2014/main" id="{B86B5D3F-8F19-674C-BF19-A74712979E93}"/>
              </a:ext>
            </a:extLst>
          </p:cNvPr>
          <p:cNvSpPr/>
          <p:nvPr/>
        </p:nvSpPr>
        <p:spPr bwMode="auto">
          <a:xfrm>
            <a:off x="3959102" y="3329460"/>
            <a:ext cx="1152000" cy="1152000"/>
          </a:xfrm>
          <a:prstGeom prst="rect">
            <a:avLst/>
          </a:prstGeom>
          <a:solidFill>
            <a:srgbClr val="7373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b="1" dirty="0">
                <a:gradFill>
                  <a:gsLst>
                    <a:gs pos="0">
                      <a:srgbClr val="FFFFFF"/>
                    </a:gs>
                    <a:gs pos="100000">
                      <a:srgbClr val="FFFFFF"/>
                    </a:gs>
                  </a:gsLst>
                  <a:lin ang="5400000" scaled="0"/>
                </a:gradFill>
                <a:ea typeface="Segoe UI" pitchFamily="34" charset="0"/>
                <a:cs typeface="Segoe UI" pitchFamily="34" charset="0"/>
              </a:rPr>
              <a:t>Dependencies</a:t>
            </a:r>
          </a:p>
        </p:txBody>
      </p:sp>
      <p:sp>
        <p:nvSpPr>
          <p:cNvPr id="34" name="Rectangle 33">
            <a:extLst>
              <a:ext uri="{FF2B5EF4-FFF2-40B4-BE49-F238E27FC236}">
                <a16:creationId xmlns:a16="http://schemas.microsoft.com/office/drawing/2014/main" id="{62316455-DD14-0D44-964C-A90AC4F1C423}"/>
              </a:ext>
            </a:extLst>
          </p:cNvPr>
          <p:cNvSpPr/>
          <p:nvPr/>
        </p:nvSpPr>
        <p:spPr bwMode="auto">
          <a:xfrm>
            <a:off x="6556914" y="733722"/>
            <a:ext cx="5201381" cy="57790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ADEFC3F7-09CD-374A-8A95-1F19435AD7C1}"/>
              </a:ext>
            </a:extLst>
          </p:cNvPr>
          <p:cNvSpPr/>
          <p:nvPr/>
        </p:nvSpPr>
        <p:spPr bwMode="auto">
          <a:xfrm>
            <a:off x="6747383" y="982983"/>
            <a:ext cx="4864608" cy="5280485"/>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6" name="Rectangle 35">
            <a:extLst>
              <a:ext uri="{FF2B5EF4-FFF2-40B4-BE49-F238E27FC236}">
                <a16:creationId xmlns:a16="http://schemas.microsoft.com/office/drawing/2014/main" id="{D1A2872F-4FE3-E44D-ACE3-F37ACD5FF561}"/>
              </a:ext>
            </a:extLst>
          </p:cNvPr>
          <p:cNvSpPr/>
          <p:nvPr/>
        </p:nvSpPr>
        <p:spPr bwMode="auto">
          <a:xfrm>
            <a:off x="6956415" y="1450528"/>
            <a:ext cx="1170432" cy="43975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b="1" dirty="0">
                <a:solidFill>
                  <a:schemeClr val="tx1">
                    <a:lumMod val="50000"/>
                  </a:schemeClr>
                </a:solidFill>
                <a:ea typeface="Segoe UI" pitchFamily="34" charset="0"/>
                <a:cs typeface="Segoe UI" pitchFamily="34" charset="0"/>
              </a:rPr>
              <a:t>VM 1</a:t>
            </a:r>
          </a:p>
        </p:txBody>
      </p:sp>
      <p:sp>
        <p:nvSpPr>
          <p:cNvPr id="37" name="Rectangle 36">
            <a:extLst>
              <a:ext uri="{FF2B5EF4-FFF2-40B4-BE49-F238E27FC236}">
                <a16:creationId xmlns:a16="http://schemas.microsoft.com/office/drawing/2014/main" id="{38FCC70C-0AA0-3B45-865C-2D3ED25F778C}"/>
              </a:ext>
            </a:extLst>
          </p:cNvPr>
          <p:cNvSpPr/>
          <p:nvPr/>
        </p:nvSpPr>
        <p:spPr bwMode="auto">
          <a:xfrm>
            <a:off x="8586064" y="1450527"/>
            <a:ext cx="1170432" cy="43975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b="1" dirty="0">
                <a:solidFill>
                  <a:schemeClr val="tx1">
                    <a:lumMod val="50000"/>
                  </a:schemeClr>
                </a:solidFill>
                <a:ea typeface="Segoe UI" pitchFamily="34" charset="0"/>
                <a:cs typeface="Segoe UI" pitchFamily="34" charset="0"/>
              </a:rPr>
              <a:t>VM 2</a:t>
            </a:r>
          </a:p>
        </p:txBody>
      </p:sp>
      <p:sp>
        <p:nvSpPr>
          <p:cNvPr id="38" name="Rectangle 37">
            <a:extLst>
              <a:ext uri="{FF2B5EF4-FFF2-40B4-BE49-F238E27FC236}">
                <a16:creationId xmlns:a16="http://schemas.microsoft.com/office/drawing/2014/main" id="{525AFB99-88CD-8C4B-8529-4BFF301838F6}"/>
              </a:ext>
            </a:extLst>
          </p:cNvPr>
          <p:cNvSpPr/>
          <p:nvPr/>
        </p:nvSpPr>
        <p:spPr bwMode="auto">
          <a:xfrm>
            <a:off x="10185205" y="1450526"/>
            <a:ext cx="1170432" cy="43975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b="1" dirty="0">
                <a:solidFill>
                  <a:schemeClr val="tx1">
                    <a:lumMod val="50000"/>
                  </a:schemeClr>
                </a:solidFill>
                <a:ea typeface="Segoe UI" pitchFamily="34" charset="0"/>
                <a:cs typeface="Segoe UI" pitchFamily="34" charset="0"/>
              </a:rPr>
              <a:t>VM 3</a:t>
            </a:r>
          </a:p>
        </p:txBody>
      </p:sp>
      <p:sp>
        <p:nvSpPr>
          <p:cNvPr id="39" name="Rectangle 38">
            <a:extLst>
              <a:ext uri="{FF2B5EF4-FFF2-40B4-BE49-F238E27FC236}">
                <a16:creationId xmlns:a16="http://schemas.microsoft.com/office/drawing/2014/main" id="{153C9A5A-CDBB-D34E-B859-9D3F055B6669}"/>
              </a:ext>
            </a:extLst>
          </p:cNvPr>
          <p:cNvSpPr/>
          <p:nvPr/>
        </p:nvSpPr>
        <p:spPr bwMode="auto">
          <a:xfrm>
            <a:off x="6826952" y="2042011"/>
            <a:ext cx="1414271" cy="268848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0" name="Rectangle 39">
            <a:extLst>
              <a:ext uri="{FF2B5EF4-FFF2-40B4-BE49-F238E27FC236}">
                <a16:creationId xmlns:a16="http://schemas.microsoft.com/office/drawing/2014/main" id="{8C8AF308-DBF1-4344-B100-F704000738DC}"/>
              </a:ext>
            </a:extLst>
          </p:cNvPr>
          <p:cNvSpPr/>
          <p:nvPr/>
        </p:nvSpPr>
        <p:spPr bwMode="auto">
          <a:xfrm>
            <a:off x="8463567" y="2042011"/>
            <a:ext cx="1414271" cy="268848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a:extLst>
              <a:ext uri="{FF2B5EF4-FFF2-40B4-BE49-F238E27FC236}">
                <a16:creationId xmlns:a16="http://schemas.microsoft.com/office/drawing/2014/main" id="{86E96F3B-CC9B-0B4B-8458-5286DE29B3C6}"/>
              </a:ext>
            </a:extLst>
          </p:cNvPr>
          <p:cNvSpPr/>
          <p:nvPr/>
        </p:nvSpPr>
        <p:spPr bwMode="auto">
          <a:xfrm>
            <a:off x="10051897" y="2042011"/>
            <a:ext cx="1414271" cy="268848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a:extLst>
              <a:ext uri="{FF2B5EF4-FFF2-40B4-BE49-F238E27FC236}">
                <a16:creationId xmlns:a16="http://schemas.microsoft.com/office/drawing/2014/main" id="{FD4303EC-B3E0-B245-9CF6-C7816F3CB32D}"/>
              </a:ext>
            </a:extLst>
          </p:cNvPr>
          <p:cNvSpPr/>
          <p:nvPr/>
        </p:nvSpPr>
        <p:spPr bwMode="auto">
          <a:xfrm>
            <a:off x="6826952" y="4800769"/>
            <a:ext cx="4639216" cy="439755"/>
          </a:xfrm>
          <a:prstGeom prst="rect">
            <a:avLst/>
          </a:prstGeom>
          <a:solidFill>
            <a:srgbClr val="4FE7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solidFill>
                  <a:schemeClr val="tx1">
                    <a:lumMod val="50000"/>
                  </a:schemeClr>
                </a:solidFill>
                <a:ea typeface="Segoe UI" pitchFamily="34" charset="0"/>
                <a:cs typeface="Segoe UI" pitchFamily="34" charset="0"/>
              </a:rPr>
              <a:t>Hypervisor</a:t>
            </a:r>
          </a:p>
        </p:txBody>
      </p:sp>
      <p:sp>
        <p:nvSpPr>
          <p:cNvPr id="43" name="Rectangle 42">
            <a:extLst>
              <a:ext uri="{FF2B5EF4-FFF2-40B4-BE49-F238E27FC236}">
                <a16:creationId xmlns:a16="http://schemas.microsoft.com/office/drawing/2014/main" id="{BC3C7FA4-5E18-BD47-91B8-B17A1F2E4E7E}"/>
              </a:ext>
            </a:extLst>
          </p:cNvPr>
          <p:cNvSpPr/>
          <p:nvPr/>
        </p:nvSpPr>
        <p:spPr bwMode="auto">
          <a:xfrm>
            <a:off x="6837996" y="5286536"/>
            <a:ext cx="4639216" cy="439755"/>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Host OS</a:t>
            </a:r>
          </a:p>
        </p:txBody>
      </p:sp>
      <p:sp>
        <p:nvSpPr>
          <p:cNvPr id="44" name="Rectangle 43">
            <a:extLst>
              <a:ext uri="{FF2B5EF4-FFF2-40B4-BE49-F238E27FC236}">
                <a16:creationId xmlns:a16="http://schemas.microsoft.com/office/drawing/2014/main" id="{942012CF-A2C1-544A-B408-EDA8CF936642}"/>
              </a:ext>
            </a:extLst>
          </p:cNvPr>
          <p:cNvSpPr/>
          <p:nvPr/>
        </p:nvSpPr>
        <p:spPr bwMode="auto">
          <a:xfrm>
            <a:off x="6851094" y="5772303"/>
            <a:ext cx="4639216" cy="439755"/>
          </a:xfrm>
          <a:prstGeom prst="rect">
            <a:avLst/>
          </a:prstGeom>
          <a:solidFill>
            <a:srgbClr val="75757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Server Infrastructure</a:t>
            </a:r>
          </a:p>
        </p:txBody>
      </p:sp>
      <p:sp>
        <p:nvSpPr>
          <p:cNvPr id="45" name="Rectangle 44">
            <a:extLst>
              <a:ext uri="{FF2B5EF4-FFF2-40B4-BE49-F238E27FC236}">
                <a16:creationId xmlns:a16="http://schemas.microsoft.com/office/drawing/2014/main" id="{87FC11E5-8566-0045-8413-ABF4E3EB7F56}"/>
              </a:ext>
            </a:extLst>
          </p:cNvPr>
          <p:cNvSpPr/>
          <p:nvPr/>
        </p:nvSpPr>
        <p:spPr bwMode="auto">
          <a:xfrm>
            <a:off x="6956415" y="2181877"/>
            <a:ext cx="1152000" cy="1152000"/>
          </a:xfrm>
          <a:prstGeom prst="rect">
            <a:avLst/>
          </a:prstGeom>
          <a:solidFill>
            <a:srgbClr val="00205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b="1" dirty="0">
                <a:gradFill>
                  <a:gsLst>
                    <a:gs pos="0">
                      <a:srgbClr val="FFFFFF"/>
                    </a:gs>
                    <a:gs pos="100000">
                      <a:srgbClr val="FFFFFF"/>
                    </a:gs>
                  </a:gsLst>
                  <a:lin ang="5400000" scaled="0"/>
                </a:gradFill>
                <a:ea typeface="Segoe UI" pitchFamily="34" charset="0"/>
                <a:cs typeface="Segoe UI" pitchFamily="34" charset="0"/>
              </a:rPr>
              <a:t>App</a:t>
            </a:r>
          </a:p>
        </p:txBody>
      </p:sp>
      <p:sp>
        <p:nvSpPr>
          <p:cNvPr id="46" name="Rectangle 45">
            <a:extLst>
              <a:ext uri="{FF2B5EF4-FFF2-40B4-BE49-F238E27FC236}">
                <a16:creationId xmlns:a16="http://schemas.microsoft.com/office/drawing/2014/main" id="{28CBDFED-1C62-B342-8120-55F71734601D}"/>
              </a:ext>
            </a:extLst>
          </p:cNvPr>
          <p:cNvSpPr/>
          <p:nvPr/>
        </p:nvSpPr>
        <p:spPr bwMode="auto">
          <a:xfrm>
            <a:off x="8604496" y="2181877"/>
            <a:ext cx="1152000" cy="1152000"/>
          </a:xfrm>
          <a:prstGeom prst="rect">
            <a:avLst/>
          </a:prstGeom>
          <a:solidFill>
            <a:srgbClr val="00205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b="1" dirty="0">
                <a:gradFill>
                  <a:gsLst>
                    <a:gs pos="0">
                      <a:srgbClr val="FFFFFF"/>
                    </a:gs>
                    <a:gs pos="100000">
                      <a:srgbClr val="FFFFFF"/>
                    </a:gs>
                  </a:gsLst>
                  <a:lin ang="5400000" scaled="0"/>
                </a:gradFill>
                <a:ea typeface="Segoe UI" pitchFamily="34" charset="0"/>
                <a:cs typeface="Segoe UI" pitchFamily="34" charset="0"/>
              </a:rPr>
              <a:t>App</a:t>
            </a:r>
          </a:p>
        </p:txBody>
      </p:sp>
      <p:sp>
        <p:nvSpPr>
          <p:cNvPr id="47" name="Rectangle 46">
            <a:extLst>
              <a:ext uri="{FF2B5EF4-FFF2-40B4-BE49-F238E27FC236}">
                <a16:creationId xmlns:a16="http://schemas.microsoft.com/office/drawing/2014/main" id="{92FBC5D8-8789-6A4E-85F7-421105547476}"/>
              </a:ext>
            </a:extLst>
          </p:cNvPr>
          <p:cNvSpPr/>
          <p:nvPr/>
        </p:nvSpPr>
        <p:spPr bwMode="auto">
          <a:xfrm>
            <a:off x="10203637" y="2181877"/>
            <a:ext cx="1152000" cy="1152000"/>
          </a:xfrm>
          <a:prstGeom prst="rect">
            <a:avLst/>
          </a:prstGeom>
          <a:solidFill>
            <a:srgbClr val="00205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b="1" dirty="0">
                <a:gradFill>
                  <a:gsLst>
                    <a:gs pos="0">
                      <a:srgbClr val="FFFFFF"/>
                    </a:gs>
                    <a:gs pos="100000">
                      <a:srgbClr val="FFFFFF"/>
                    </a:gs>
                  </a:gsLst>
                  <a:lin ang="5400000" scaled="0"/>
                </a:gradFill>
                <a:ea typeface="Segoe UI" pitchFamily="34" charset="0"/>
                <a:cs typeface="Segoe UI" pitchFamily="34" charset="0"/>
              </a:rPr>
              <a:t>App</a:t>
            </a:r>
          </a:p>
        </p:txBody>
      </p:sp>
      <p:sp>
        <p:nvSpPr>
          <p:cNvPr id="48" name="Rectangle 47">
            <a:extLst>
              <a:ext uri="{FF2B5EF4-FFF2-40B4-BE49-F238E27FC236}">
                <a16:creationId xmlns:a16="http://schemas.microsoft.com/office/drawing/2014/main" id="{570D918E-988A-AB43-8215-5AD9053EF30B}"/>
              </a:ext>
            </a:extLst>
          </p:cNvPr>
          <p:cNvSpPr/>
          <p:nvPr/>
        </p:nvSpPr>
        <p:spPr bwMode="auto">
          <a:xfrm>
            <a:off x="6956415" y="3329460"/>
            <a:ext cx="1152000" cy="1152000"/>
          </a:xfrm>
          <a:prstGeom prst="rect">
            <a:avLst/>
          </a:prstGeom>
          <a:solidFill>
            <a:srgbClr val="7373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b="1" dirty="0">
                <a:gradFill>
                  <a:gsLst>
                    <a:gs pos="0">
                      <a:srgbClr val="FFFFFF"/>
                    </a:gs>
                    <a:gs pos="100000">
                      <a:srgbClr val="FFFFFF"/>
                    </a:gs>
                  </a:gsLst>
                  <a:lin ang="5400000" scaled="0"/>
                </a:gradFill>
                <a:ea typeface="Segoe UI" pitchFamily="34" charset="0"/>
                <a:cs typeface="Segoe UI" pitchFamily="34" charset="0"/>
              </a:rPr>
              <a:t>Guest OS</a:t>
            </a:r>
          </a:p>
        </p:txBody>
      </p:sp>
      <p:sp>
        <p:nvSpPr>
          <p:cNvPr id="49" name="Rectangle 48">
            <a:extLst>
              <a:ext uri="{FF2B5EF4-FFF2-40B4-BE49-F238E27FC236}">
                <a16:creationId xmlns:a16="http://schemas.microsoft.com/office/drawing/2014/main" id="{69AEC246-2C0E-E64F-BF80-5BC4DECA2077}"/>
              </a:ext>
            </a:extLst>
          </p:cNvPr>
          <p:cNvSpPr/>
          <p:nvPr/>
        </p:nvSpPr>
        <p:spPr bwMode="auto">
          <a:xfrm>
            <a:off x="8594702" y="3329460"/>
            <a:ext cx="1152000" cy="1152000"/>
          </a:xfrm>
          <a:prstGeom prst="rect">
            <a:avLst/>
          </a:prstGeom>
          <a:solidFill>
            <a:srgbClr val="7373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b="1" dirty="0">
                <a:gradFill>
                  <a:gsLst>
                    <a:gs pos="0">
                      <a:srgbClr val="FFFFFF"/>
                    </a:gs>
                    <a:gs pos="100000">
                      <a:srgbClr val="FFFFFF"/>
                    </a:gs>
                  </a:gsLst>
                  <a:lin ang="5400000" scaled="0"/>
                </a:gradFill>
                <a:ea typeface="Segoe UI" pitchFamily="34" charset="0"/>
                <a:cs typeface="Segoe UI" pitchFamily="34" charset="0"/>
              </a:rPr>
              <a:t>Guest OS</a:t>
            </a:r>
          </a:p>
        </p:txBody>
      </p:sp>
      <p:sp>
        <p:nvSpPr>
          <p:cNvPr id="50" name="Rectangle 49">
            <a:extLst>
              <a:ext uri="{FF2B5EF4-FFF2-40B4-BE49-F238E27FC236}">
                <a16:creationId xmlns:a16="http://schemas.microsoft.com/office/drawing/2014/main" id="{21E24218-4C5D-4949-A2A7-02C067069F42}"/>
              </a:ext>
            </a:extLst>
          </p:cNvPr>
          <p:cNvSpPr/>
          <p:nvPr/>
        </p:nvSpPr>
        <p:spPr bwMode="auto">
          <a:xfrm>
            <a:off x="10194421" y="3329460"/>
            <a:ext cx="1152000" cy="1152000"/>
          </a:xfrm>
          <a:prstGeom prst="rect">
            <a:avLst/>
          </a:prstGeom>
          <a:solidFill>
            <a:srgbClr val="7373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b="1" dirty="0">
                <a:gradFill>
                  <a:gsLst>
                    <a:gs pos="0">
                      <a:srgbClr val="FFFFFF"/>
                    </a:gs>
                    <a:gs pos="100000">
                      <a:srgbClr val="FFFFFF"/>
                    </a:gs>
                  </a:gsLst>
                  <a:lin ang="5400000" scaled="0"/>
                </a:gradFill>
                <a:ea typeface="Segoe UI" pitchFamily="34" charset="0"/>
                <a:cs typeface="Segoe UI" pitchFamily="34" charset="0"/>
              </a:rPr>
              <a:t>Guest OS</a:t>
            </a:r>
          </a:p>
        </p:txBody>
      </p:sp>
      <p:sp>
        <p:nvSpPr>
          <p:cNvPr id="51" name="Title 16">
            <a:extLst>
              <a:ext uri="{FF2B5EF4-FFF2-40B4-BE49-F238E27FC236}">
                <a16:creationId xmlns:a16="http://schemas.microsoft.com/office/drawing/2014/main" id="{24C57CD3-2657-D74D-A406-D9AA702A90ED}"/>
              </a:ext>
            </a:extLst>
          </p:cNvPr>
          <p:cNvSpPr txBox="1">
            <a:spLocks/>
          </p:cNvSpPr>
          <p:nvPr/>
        </p:nvSpPr>
        <p:spPr>
          <a:xfrm>
            <a:off x="6177478" y="262846"/>
            <a:ext cx="4639217" cy="568408"/>
          </a:xfrm>
          <a:prstGeom prst="rect">
            <a:avLst/>
          </a:prstGeom>
        </p:spPr>
        <p:txBody>
          <a:bodyPr vert="horz" wrap="square" lIns="0" tIns="91440" rIns="146304" bIns="91440" rtlCol="0" anchor="t">
            <a:noAutofit/>
          </a:bodyPr>
          <a:lstStyle>
            <a:lvl1pPr algn="l" defTabSz="914367"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a:lstStyle>
          <a:p>
            <a:r>
              <a:rPr lang="en-US" dirty="0"/>
              <a:t>Virtual Machine Architecture</a:t>
            </a:r>
          </a:p>
        </p:txBody>
      </p:sp>
    </p:spTree>
    <p:extLst>
      <p:ext uri="{BB962C8B-B14F-4D97-AF65-F5344CB8AC3E}">
        <p14:creationId xmlns:p14="http://schemas.microsoft.com/office/powerpoint/2010/main" val="770006931"/>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0BAC1C5-0D33-4711-9DFA-ABAFF1178BC1}"/>
              </a:ext>
            </a:extLst>
          </p:cNvPr>
          <p:cNvSpPr>
            <a:spLocks noGrp="1"/>
          </p:cNvSpPr>
          <p:nvPr>
            <p:ph type="title"/>
          </p:nvPr>
        </p:nvSpPr>
        <p:spPr/>
        <p:txBody>
          <a:bodyPr/>
          <a:lstStyle/>
          <a:p>
            <a:pPr lvl="0"/>
            <a:r>
              <a:rPr lang="en-US" dirty="0"/>
              <a:t>Why should you use containers?</a:t>
            </a:r>
          </a:p>
        </p:txBody>
      </p:sp>
      <p:pic>
        <p:nvPicPr>
          <p:cNvPr id="3" name="Graphic 2">
            <a:extLst>
              <a:ext uri="{FF2B5EF4-FFF2-40B4-BE49-F238E27FC236}">
                <a16:creationId xmlns:a16="http://schemas.microsoft.com/office/drawing/2014/main" id="{61B12A6C-0314-B541-9084-EAF84F46ED2F}"/>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741311" y="911340"/>
            <a:ext cx="5035320" cy="5035320"/>
          </a:xfrm>
          <a:prstGeom prst="rect">
            <a:avLst/>
          </a:prstGeom>
        </p:spPr>
      </p:pic>
    </p:spTree>
    <p:extLst>
      <p:ext uri="{BB962C8B-B14F-4D97-AF65-F5344CB8AC3E}">
        <p14:creationId xmlns:p14="http://schemas.microsoft.com/office/powerpoint/2010/main" val="564121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09192786-C07D-42EF-BD4B-F77E4D5FD773}"/>
              </a:ext>
            </a:extLst>
          </p:cNvPr>
          <p:cNvSpPr/>
          <p:nvPr/>
        </p:nvSpPr>
        <p:spPr bwMode="auto">
          <a:xfrm>
            <a:off x="5705796" y="2536985"/>
            <a:ext cx="1811718" cy="3753016"/>
          </a:xfrm>
          <a:prstGeom prst="roundRect">
            <a:avLst>
              <a:gd name="adj" fmla="val 3125"/>
            </a:avLst>
          </a:prstGeom>
          <a:solidFill>
            <a:srgbClr val="FCFDFE">
              <a:alpha val="1000"/>
            </a:srgbClr>
          </a:solidFill>
          <a:ln w="12700" cap="flat" cmpd="sng" algn="ctr">
            <a:solidFill>
              <a:srgbClr val="00000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a:ln>
                <a:noFill/>
              </a:ln>
              <a:gradFill>
                <a:gsLst>
                  <a:gs pos="0">
                    <a:schemeClr val="tx1"/>
                  </a:gs>
                  <a:gs pos="100000">
                    <a:schemeClr val="tx1"/>
                  </a:gs>
                </a:gsLst>
                <a:lin ang="5400000" scaled="1"/>
              </a:gradFill>
              <a:effectLst/>
              <a:uLnTx/>
              <a:uFillTx/>
              <a:latin typeface="Segoe UI"/>
              <a:ea typeface="+mn-ea"/>
              <a:cs typeface="Segoe UI" pitchFamily="34" charset="0"/>
            </a:endParaRPr>
          </a:p>
        </p:txBody>
      </p:sp>
      <p:sp>
        <p:nvSpPr>
          <p:cNvPr id="12" name="Rectangle: Rounded Corners 11">
            <a:extLst>
              <a:ext uri="{FF2B5EF4-FFF2-40B4-BE49-F238E27FC236}">
                <a16:creationId xmlns:a16="http://schemas.microsoft.com/office/drawing/2014/main" id="{5DCB9AA2-6E3F-4B67-A1B9-68FB39DD8633}"/>
              </a:ext>
            </a:extLst>
          </p:cNvPr>
          <p:cNvSpPr/>
          <p:nvPr/>
        </p:nvSpPr>
        <p:spPr bwMode="auto">
          <a:xfrm>
            <a:off x="7983733" y="2536984"/>
            <a:ext cx="3790672" cy="3791343"/>
          </a:xfrm>
          <a:prstGeom prst="roundRect">
            <a:avLst>
              <a:gd name="adj" fmla="val 3125"/>
            </a:avLst>
          </a:prstGeom>
          <a:solidFill>
            <a:srgbClr val="FCFDFE">
              <a:alpha val="1000"/>
            </a:srgbClr>
          </a:solidFill>
          <a:ln w="12700" cap="flat" cmpd="sng" algn="ctr">
            <a:solidFill>
              <a:srgbClr val="00000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a:ln>
                <a:noFill/>
              </a:ln>
              <a:gradFill>
                <a:gsLst>
                  <a:gs pos="0">
                    <a:schemeClr val="tx1"/>
                  </a:gs>
                  <a:gs pos="100000">
                    <a:schemeClr val="tx1"/>
                  </a:gs>
                </a:gsLst>
                <a:lin ang="5400000" scaled="1"/>
              </a:gradFill>
              <a:effectLst/>
              <a:uLnTx/>
              <a:uFillTx/>
              <a:latin typeface="Segoe UI"/>
              <a:ea typeface="+mn-ea"/>
              <a:cs typeface="Segoe UI" pitchFamily="34" charset="0"/>
            </a:endParaRPr>
          </a:p>
        </p:txBody>
      </p:sp>
      <p:sp>
        <p:nvSpPr>
          <p:cNvPr id="13" name="Rectangle: Rounded Corners 12">
            <a:extLst>
              <a:ext uri="{FF2B5EF4-FFF2-40B4-BE49-F238E27FC236}">
                <a16:creationId xmlns:a16="http://schemas.microsoft.com/office/drawing/2014/main" id="{5E76E841-C427-4FC8-95B2-AC8DF2F9D17D}"/>
              </a:ext>
            </a:extLst>
          </p:cNvPr>
          <p:cNvSpPr/>
          <p:nvPr/>
        </p:nvSpPr>
        <p:spPr>
          <a:xfrm>
            <a:off x="5882815" y="4506844"/>
            <a:ext cx="1429902" cy="454969"/>
          </a:xfrm>
          <a:prstGeom prst="roundRect">
            <a:avLst/>
          </a:prstGeom>
          <a:solidFill>
            <a:srgbClr val="FFFFFF"/>
          </a:solidFill>
          <a:ln w="12700" cap="flat" cmpd="sng" algn="ctr">
            <a:solidFill>
              <a:srgbClr val="000000"/>
            </a:solidFill>
            <a:prstDash val="solid"/>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14" name="Rectangle: Rounded Corners 13">
            <a:extLst>
              <a:ext uri="{FF2B5EF4-FFF2-40B4-BE49-F238E27FC236}">
                <a16:creationId xmlns:a16="http://schemas.microsoft.com/office/drawing/2014/main" id="{29395C21-1E38-4219-BFED-80CD23486C23}"/>
              </a:ext>
            </a:extLst>
          </p:cNvPr>
          <p:cNvSpPr/>
          <p:nvPr/>
        </p:nvSpPr>
        <p:spPr>
          <a:xfrm>
            <a:off x="5882815" y="5093917"/>
            <a:ext cx="1429902" cy="454969"/>
          </a:xfrm>
          <a:prstGeom prst="roundRect">
            <a:avLst/>
          </a:prstGeom>
          <a:solidFill>
            <a:srgbClr val="FFFFFF"/>
          </a:solidFill>
          <a:ln w="12700" cap="flat" cmpd="sng" algn="ctr">
            <a:solidFill>
              <a:srgbClr val="000000"/>
            </a:solidFill>
            <a:prstDash val="solid"/>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15" name="Rectangle: Rounded Corners 14">
            <a:extLst>
              <a:ext uri="{FF2B5EF4-FFF2-40B4-BE49-F238E27FC236}">
                <a16:creationId xmlns:a16="http://schemas.microsoft.com/office/drawing/2014/main" id="{3BEBF19A-F8E5-449A-9EAA-171AC068DEBE}"/>
              </a:ext>
            </a:extLst>
          </p:cNvPr>
          <p:cNvSpPr/>
          <p:nvPr/>
        </p:nvSpPr>
        <p:spPr>
          <a:xfrm>
            <a:off x="5882815" y="5685323"/>
            <a:ext cx="1429902" cy="454969"/>
          </a:xfrm>
          <a:prstGeom prst="roundRect">
            <a:avLst/>
          </a:prstGeom>
          <a:solidFill>
            <a:srgbClr val="FFFFFF"/>
          </a:solidFill>
          <a:ln w="12700" cap="flat" cmpd="sng" algn="ctr">
            <a:solidFill>
              <a:srgbClr val="000000"/>
            </a:solidFill>
            <a:prstDash val="solid"/>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16" name="Rectangle: Rounded Corners 15">
            <a:extLst>
              <a:ext uri="{FF2B5EF4-FFF2-40B4-BE49-F238E27FC236}">
                <a16:creationId xmlns:a16="http://schemas.microsoft.com/office/drawing/2014/main" id="{8C99BA99-9062-402B-BDB2-CD7C678D6248}"/>
              </a:ext>
            </a:extLst>
          </p:cNvPr>
          <p:cNvSpPr/>
          <p:nvPr/>
        </p:nvSpPr>
        <p:spPr>
          <a:xfrm>
            <a:off x="5882815" y="3924104"/>
            <a:ext cx="1429902" cy="454969"/>
          </a:xfrm>
          <a:prstGeom prst="roundRect">
            <a:avLst/>
          </a:prstGeom>
          <a:solidFill>
            <a:srgbClr val="FFFFFF"/>
          </a:solidFill>
          <a:ln w="12700" cap="flat" cmpd="sng" algn="ctr">
            <a:solidFill>
              <a:srgbClr val="000000"/>
            </a:solidFill>
            <a:prstDash val="solid"/>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17" name="Oval 16">
            <a:extLst>
              <a:ext uri="{FF2B5EF4-FFF2-40B4-BE49-F238E27FC236}">
                <a16:creationId xmlns:a16="http://schemas.microsoft.com/office/drawing/2014/main" id="{D5D5D03D-BEFF-4022-B729-49ABA0BAB253}"/>
              </a:ext>
            </a:extLst>
          </p:cNvPr>
          <p:cNvSpPr/>
          <p:nvPr/>
        </p:nvSpPr>
        <p:spPr>
          <a:xfrm>
            <a:off x="8720907" y="3894869"/>
            <a:ext cx="2239299" cy="2239299"/>
          </a:xfrm>
          <a:prstGeom prst="ellipse">
            <a:avLst/>
          </a:prstGeom>
          <a:noFill/>
          <a:ln w="38100" cap="flat" cmpd="sng" algn="ctr">
            <a:solidFill>
              <a:srgbClr val="0078D7"/>
            </a:solidFill>
            <a:prstDash val="solid"/>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18" name="Rectangle: Rounded Corners 17">
            <a:extLst>
              <a:ext uri="{FF2B5EF4-FFF2-40B4-BE49-F238E27FC236}">
                <a16:creationId xmlns:a16="http://schemas.microsoft.com/office/drawing/2014/main" id="{9C011A7D-573A-41A1-AD6D-56D79521033E}"/>
              </a:ext>
            </a:extLst>
          </p:cNvPr>
          <p:cNvSpPr/>
          <p:nvPr/>
        </p:nvSpPr>
        <p:spPr>
          <a:xfrm>
            <a:off x="10069835" y="4452755"/>
            <a:ext cx="1429902" cy="454969"/>
          </a:xfrm>
          <a:prstGeom prst="roundRect">
            <a:avLst/>
          </a:prstGeom>
          <a:solidFill>
            <a:srgbClr val="FFFFFF"/>
          </a:solidFill>
          <a:ln w="12700" cap="flat" cmpd="sng" algn="ctr">
            <a:solidFill>
              <a:srgbClr val="000000"/>
            </a:solidFill>
            <a:prstDash val="solid"/>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19" name="Oval 18">
            <a:extLst>
              <a:ext uri="{FF2B5EF4-FFF2-40B4-BE49-F238E27FC236}">
                <a16:creationId xmlns:a16="http://schemas.microsoft.com/office/drawing/2014/main" id="{14F8433D-F657-4504-836E-BCFD11481B09}"/>
              </a:ext>
            </a:extLst>
          </p:cNvPr>
          <p:cNvSpPr/>
          <p:nvPr/>
        </p:nvSpPr>
        <p:spPr>
          <a:xfrm>
            <a:off x="10134831" y="4721403"/>
            <a:ext cx="121326" cy="121326"/>
          </a:xfrm>
          <a:prstGeom prst="ellipse">
            <a:avLst/>
          </a:prstGeom>
          <a:solidFill>
            <a:srgbClr val="FFFFFF"/>
          </a:solidFill>
          <a:ln w="12700" cap="flat" cmpd="sng" algn="ctr">
            <a:solidFill>
              <a:srgbClr val="000000"/>
            </a:solidFill>
            <a:prstDash val="solid"/>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20" name="Rectangle: Rounded Corners 19">
            <a:extLst>
              <a:ext uri="{FF2B5EF4-FFF2-40B4-BE49-F238E27FC236}">
                <a16:creationId xmlns:a16="http://schemas.microsoft.com/office/drawing/2014/main" id="{C2E657AA-FFA5-4153-A79B-6BB6E24F0F42}"/>
              </a:ext>
            </a:extLst>
          </p:cNvPr>
          <p:cNvSpPr/>
          <p:nvPr/>
        </p:nvSpPr>
        <p:spPr>
          <a:xfrm>
            <a:off x="11083765" y="4688703"/>
            <a:ext cx="342310" cy="18285"/>
          </a:xfrm>
          <a:prstGeom prst="roundRect">
            <a:avLst>
              <a:gd name="adj" fmla="val 50000"/>
            </a:avLst>
          </a:prstGeom>
          <a:solidFill>
            <a:srgbClr val="000000"/>
          </a:solidFill>
          <a:ln w="9525" cap="flat" cmpd="sng" algn="ctr">
            <a:noFill/>
            <a:prstDash val="solid"/>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21" name="Rectangle: Rounded Corners 20">
            <a:extLst>
              <a:ext uri="{FF2B5EF4-FFF2-40B4-BE49-F238E27FC236}">
                <a16:creationId xmlns:a16="http://schemas.microsoft.com/office/drawing/2014/main" id="{1D38DDC1-E4BD-46B3-BC4B-5C4A8177CAB6}"/>
              </a:ext>
            </a:extLst>
          </p:cNvPr>
          <p:cNvSpPr/>
          <p:nvPr/>
        </p:nvSpPr>
        <p:spPr>
          <a:xfrm>
            <a:off x="11083765" y="4816788"/>
            <a:ext cx="342310" cy="18285"/>
          </a:xfrm>
          <a:prstGeom prst="roundRect">
            <a:avLst>
              <a:gd name="adj" fmla="val 50000"/>
            </a:avLst>
          </a:prstGeom>
          <a:solidFill>
            <a:srgbClr val="000000"/>
          </a:solidFill>
          <a:ln w="9525" cap="flat" cmpd="sng" algn="ctr">
            <a:noFill/>
            <a:prstDash val="solid"/>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22" name="Rectangle: Rounded Corners 21">
            <a:extLst>
              <a:ext uri="{FF2B5EF4-FFF2-40B4-BE49-F238E27FC236}">
                <a16:creationId xmlns:a16="http://schemas.microsoft.com/office/drawing/2014/main" id="{E618756D-65F7-47D4-AEEB-E55A8FF2CDCF}"/>
              </a:ext>
            </a:extLst>
          </p:cNvPr>
          <p:cNvSpPr/>
          <p:nvPr/>
        </p:nvSpPr>
        <p:spPr>
          <a:xfrm>
            <a:off x="11083765" y="4752746"/>
            <a:ext cx="342310" cy="18285"/>
          </a:xfrm>
          <a:prstGeom prst="roundRect">
            <a:avLst>
              <a:gd name="adj" fmla="val 50000"/>
            </a:avLst>
          </a:prstGeom>
          <a:solidFill>
            <a:srgbClr val="000000"/>
          </a:solidFill>
          <a:ln w="9525" cap="flat" cmpd="sng" algn="ctr">
            <a:noFill/>
            <a:prstDash val="solid"/>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23" name="Rectangle: Rounded Corners 22">
            <a:extLst>
              <a:ext uri="{FF2B5EF4-FFF2-40B4-BE49-F238E27FC236}">
                <a16:creationId xmlns:a16="http://schemas.microsoft.com/office/drawing/2014/main" id="{253F0B90-4C67-4DD0-8B92-776255E046DB}"/>
              </a:ext>
            </a:extLst>
          </p:cNvPr>
          <p:cNvSpPr/>
          <p:nvPr/>
        </p:nvSpPr>
        <p:spPr>
          <a:xfrm>
            <a:off x="10069835" y="5123966"/>
            <a:ext cx="1429902" cy="454969"/>
          </a:xfrm>
          <a:prstGeom prst="roundRect">
            <a:avLst/>
          </a:prstGeom>
          <a:solidFill>
            <a:srgbClr val="FFFFFF"/>
          </a:solidFill>
          <a:ln w="12700" cap="flat" cmpd="sng" algn="ctr">
            <a:solidFill>
              <a:srgbClr val="000000"/>
            </a:solidFill>
            <a:prstDash val="solid"/>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24" name="Oval 23">
            <a:extLst>
              <a:ext uri="{FF2B5EF4-FFF2-40B4-BE49-F238E27FC236}">
                <a16:creationId xmlns:a16="http://schemas.microsoft.com/office/drawing/2014/main" id="{9A273B65-A021-4F52-8593-8138F837517A}"/>
              </a:ext>
            </a:extLst>
          </p:cNvPr>
          <p:cNvSpPr/>
          <p:nvPr/>
        </p:nvSpPr>
        <p:spPr>
          <a:xfrm>
            <a:off x="10134831" y="5392614"/>
            <a:ext cx="121326" cy="121326"/>
          </a:xfrm>
          <a:prstGeom prst="ellipse">
            <a:avLst/>
          </a:prstGeom>
          <a:solidFill>
            <a:srgbClr val="FFFFFF"/>
          </a:solidFill>
          <a:ln w="12700" cap="flat" cmpd="sng" algn="ctr">
            <a:solidFill>
              <a:srgbClr val="000000"/>
            </a:solidFill>
            <a:prstDash val="solid"/>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25" name="Rectangle: Rounded Corners 24">
            <a:extLst>
              <a:ext uri="{FF2B5EF4-FFF2-40B4-BE49-F238E27FC236}">
                <a16:creationId xmlns:a16="http://schemas.microsoft.com/office/drawing/2014/main" id="{8697B97C-CCE4-41AB-B92B-B60219917E9D}"/>
              </a:ext>
            </a:extLst>
          </p:cNvPr>
          <p:cNvSpPr/>
          <p:nvPr/>
        </p:nvSpPr>
        <p:spPr>
          <a:xfrm>
            <a:off x="11083765" y="5359914"/>
            <a:ext cx="342310" cy="18285"/>
          </a:xfrm>
          <a:prstGeom prst="roundRect">
            <a:avLst>
              <a:gd name="adj" fmla="val 50000"/>
            </a:avLst>
          </a:prstGeom>
          <a:solidFill>
            <a:srgbClr val="000000"/>
          </a:solidFill>
          <a:ln w="9525" cap="flat" cmpd="sng" algn="ctr">
            <a:noFill/>
            <a:prstDash val="solid"/>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26" name="Rectangle: Rounded Corners 25">
            <a:extLst>
              <a:ext uri="{FF2B5EF4-FFF2-40B4-BE49-F238E27FC236}">
                <a16:creationId xmlns:a16="http://schemas.microsoft.com/office/drawing/2014/main" id="{43C04DE2-41BD-45F9-9507-CDAD7D587937}"/>
              </a:ext>
            </a:extLst>
          </p:cNvPr>
          <p:cNvSpPr/>
          <p:nvPr/>
        </p:nvSpPr>
        <p:spPr>
          <a:xfrm>
            <a:off x="11083765" y="5487998"/>
            <a:ext cx="342310" cy="18285"/>
          </a:xfrm>
          <a:prstGeom prst="roundRect">
            <a:avLst>
              <a:gd name="adj" fmla="val 50000"/>
            </a:avLst>
          </a:prstGeom>
          <a:solidFill>
            <a:srgbClr val="000000"/>
          </a:solidFill>
          <a:ln w="9525" cap="flat" cmpd="sng" algn="ctr">
            <a:noFill/>
            <a:prstDash val="solid"/>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27" name="Rectangle: Rounded Corners 26">
            <a:extLst>
              <a:ext uri="{FF2B5EF4-FFF2-40B4-BE49-F238E27FC236}">
                <a16:creationId xmlns:a16="http://schemas.microsoft.com/office/drawing/2014/main" id="{9F8A3B30-CC80-431A-ACC3-CCAB058A6EA5}"/>
              </a:ext>
            </a:extLst>
          </p:cNvPr>
          <p:cNvSpPr/>
          <p:nvPr/>
        </p:nvSpPr>
        <p:spPr>
          <a:xfrm>
            <a:off x="11083765" y="5423956"/>
            <a:ext cx="342310" cy="18285"/>
          </a:xfrm>
          <a:prstGeom prst="roundRect">
            <a:avLst>
              <a:gd name="adj" fmla="val 50000"/>
            </a:avLst>
          </a:prstGeom>
          <a:solidFill>
            <a:srgbClr val="000000"/>
          </a:solidFill>
          <a:ln w="9525" cap="flat" cmpd="sng" algn="ctr">
            <a:noFill/>
            <a:prstDash val="solid"/>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28" name="Rectangle: Rounded Corners 27">
            <a:extLst>
              <a:ext uri="{FF2B5EF4-FFF2-40B4-BE49-F238E27FC236}">
                <a16:creationId xmlns:a16="http://schemas.microsoft.com/office/drawing/2014/main" id="{A46996E1-4FD6-439F-A71E-A239B92A52E8}"/>
              </a:ext>
            </a:extLst>
          </p:cNvPr>
          <p:cNvSpPr/>
          <p:nvPr/>
        </p:nvSpPr>
        <p:spPr>
          <a:xfrm>
            <a:off x="8188007" y="5123966"/>
            <a:ext cx="1429902" cy="454969"/>
          </a:xfrm>
          <a:prstGeom prst="roundRect">
            <a:avLst/>
          </a:prstGeom>
          <a:solidFill>
            <a:srgbClr val="FFFFFF"/>
          </a:solidFill>
          <a:ln w="12700" cap="flat" cmpd="sng" algn="ctr">
            <a:solidFill>
              <a:srgbClr val="000000"/>
            </a:solidFill>
            <a:prstDash val="solid"/>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29" name="Oval 28">
            <a:extLst>
              <a:ext uri="{FF2B5EF4-FFF2-40B4-BE49-F238E27FC236}">
                <a16:creationId xmlns:a16="http://schemas.microsoft.com/office/drawing/2014/main" id="{A3224795-897F-4A55-9161-50768584D8C2}"/>
              </a:ext>
            </a:extLst>
          </p:cNvPr>
          <p:cNvSpPr/>
          <p:nvPr/>
        </p:nvSpPr>
        <p:spPr>
          <a:xfrm>
            <a:off x="8253004" y="5392614"/>
            <a:ext cx="121326" cy="121326"/>
          </a:xfrm>
          <a:prstGeom prst="ellipse">
            <a:avLst/>
          </a:prstGeom>
          <a:solidFill>
            <a:srgbClr val="FFFFFF"/>
          </a:solidFill>
          <a:ln w="12700" cap="flat" cmpd="sng" algn="ctr">
            <a:solidFill>
              <a:srgbClr val="000000"/>
            </a:solidFill>
            <a:prstDash val="solid"/>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30" name="Rectangle: Rounded Corners 29">
            <a:extLst>
              <a:ext uri="{FF2B5EF4-FFF2-40B4-BE49-F238E27FC236}">
                <a16:creationId xmlns:a16="http://schemas.microsoft.com/office/drawing/2014/main" id="{65AB714A-BDB3-4FD2-8266-C23E33DD5F45}"/>
              </a:ext>
            </a:extLst>
          </p:cNvPr>
          <p:cNvSpPr/>
          <p:nvPr/>
        </p:nvSpPr>
        <p:spPr>
          <a:xfrm>
            <a:off x="9201938" y="5359914"/>
            <a:ext cx="342310" cy="18285"/>
          </a:xfrm>
          <a:prstGeom prst="roundRect">
            <a:avLst>
              <a:gd name="adj" fmla="val 50000"/>
            </a:avLst>
          </a:prstGeom>
          <a:solidFill>
            <a:srgbClr val="000000"/>
          </a:solidFill>
          <a:ln w="9525" cap="flat" cmpd="sng" algn="ctr">
            <a:noFill/>
            <a:prstDash val="solid"/>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31" name="Rectangle: Rounded Corners 30">
            <a:extLst>
              <a:ext uri="{FF2B5EF4-FFF2-40B4-BE49-F238E27FC236}">
                <a16:creationId xmlns:a16="http://schemas.microsoft.com/office/drawing/2014/main" id="{1D377283-F4EE-42A1-8E41-40C1016A44A0}"/>
              </a:ext>
            </a:extLst>
          </p:cNvPr>
          <p:cNvSpPr/>
          <p:nvPr/>
        </p:nvSpPr>
        <p:spPr>
          <a:xfrm>
            <a:off x="9201938" y="5487998"/>
            <a:ext cx="342310" cy="18285"/>
          </a:xfrm>
          <a:prstGeom prst="roundRect">
            <a:avLst>
              <a:gd name="adj" fmla="val 50000"/>
            </a:avLst>
          </a:prstGeom>
          <a:solidFill>
            <a:srgbClr val="000000"/>
          </a:solidFill>
          <a:ln w="9525" cap="flat" cmpd="sng" algn="ctr">
            <a:noFill/>
            <a:prstDash val="solid"/>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32" name="Rectangle: Rounded Corners 31">
            <a:extLst>
              <a:ext uri="{FF2B5EF4-FFF2-40B4-BE49-F238E27FC236}">
                <a16:creationId xmlns:a16="http://schemas.microsoft.com/office/drawing/2014/main" id="{50B9572D-38F0-4C9B-8AF7-CF2F930BEB0C}"/>
              </a:ext>
            </a:extLst>
          </p:cNvPr>
          <p:cNvSpPr/>
          <p:nvPr/>
        </p:nvSpPr>
        <p:spPr>
          <a:xfrm>
            <a:off x="9201938" y="5423956"/>
            <a:ext cx="342310" cy="18285"/>
          </a:xfrm>
          <a:prstGeom prst="roundRect">
            <a:avLst>
              <a:gd name="adj" fmla="val 50000"/>
            </a:avLst>
          </a:prstGeom>
          <a:solidFill>
            <a:srgbClr val="000000"/>
          </a:solidFill>
          <a:ln w="9525" cap="flat" cmpd="sng" algn="ctr">
            <a:noFill/>
            <a:prstDash val="solid"/>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33" name="Rectangle: Rounded Corners 32">
            <a:extLst>
              <a:ext uri="{FF2B5EF4-FFF2-40B4-BE49-F238E27FC236}">
                <a16:creationId xmlns:a16="http://schemas.microsoft.com/office/drawing/2014/main" id="{D6048054-AC85-49BD-81DC-6A6F1408BE62}"/>
              </a:ext>
            </a:extLst>
          </p:cNvPr>
          <p:cNvSpPr/>
          <p:nvPr/>
        </p:nvSpPr>
        <p:spPr>
          <a:xfrm>
            <a:off x="8188007" y="4452755"/>
            <a:ext cx="1429902" cy="454969"/>
          </a:xfrm>
          <a:prstGeom prst="roundRect">
            <a:avLst/>
          </a:prstGeom>
          <a:solidFill>
            <a:srgbClr val="FFFFFF"/>
          </a:solidFill>
          <a:ln w="12700" cap="flat" cmpd="sng" algn="ctr">
            <a:solidFill>
              <a:srgbClr val="000000"/>
            </a:solidFill>
            <a:prstDash val="solid"/>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34" name="Oval 33">
            <a:extLst>
              <a:ext uri="{FF2B5EF4-FFF2-40B4-BE49-F238E27FC236}">
                <a16:creationId xmlns:a16="http://schemas.microsoft.com/office/drawing/2014/main" id="{D8D20E8E-4414-4604-AE48-2E242A008D1B}"/>
              </a:ext>
            </a:extLst>
          </p:cNvPr>
          <p:cNvSpPr/>
          <p:nvPr/>
        </p:nvSpPr>
        <p:spPr>
          <a:xfrm>
            <a:off x="8253004" y="4721403"/>
            <a:ext cx="121326" cy="121326"/>
          </a:xfrm>
          <a:prstGeom prst="ellipse">
            <a:avLst/>
          </a:prstGeom>
          <a:solidFill>
            <a:srgbClr val="FFFFFF"/>
          </a:solidFill>
          <a:ln w="12700" cap="flat" cmpd="sng" algn="ctr">
            <a:solidFill>
              <a:srgbClr val="000000"/>
            </a:solidFill>
            <a:prstDash val="solid"/>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35" name="Rectangle: Rounded Corners 34">
            <a:extLst>
              <a:ext uri="{FF2B5EF4-FFF2-40B4-BE49-F238E27FC236}">
                <a16:creationId xmlns:a16="http://schemas.microsoft.com/office/drawing/2014/main" id="{656B3D9F-F986-4A15-91FB-B5E11946841B}"/>
              </a:ext>
            </a:extLst>
          </p:cNvPr>
          <p:cNvSpPr/>
          <p:nvPr/>
        </p:nvSpPr>
        <p:spPr>
          <a:xfrm>
            <a:off x="9201938" y="4688703"/>
            <a:ext cx="342310" cy="18285"/>
          </a:xfrm>
          <a:prstGeom prst="roundRect">
            <a:avLst>
              <a:gd name="adj" fmla="val 50000"/>
            </a:avLst>
          </a:prstGeom>
          <a:solidFill>
            <a:srgbClr val="000000"/>
          </a:solidFill>
          <a:ln w="9525" cap="flat" cmpd="sng" algn="ctr">
            <a:noFill/>
            <a:prstDash val="solid"/>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36" name="Rectangle: Rounded Corners 35">
            <a:extLst>
              <a:ext uri="{FF2B5EF4-FFF2-40B4-BE49-F238E27FC236}">
                <a16:creationId xmlns:a16="http://schemas.microsoft.com/office/drawing/2014/main" id="{3FF17336-9CC2-4D6A-8BB9-172BB0E851CE}"/>
              </a:ext>
            </a:extLst>
          </p:cNvPr>
          <p:cNvSpPr/>
          <p:nvPr/>
        </p:nvSpPr>
        <p:spPr>
          <a:xfrm>
            <a:off x="9201938" y="4816788"/>
            <a:ext cx="342310" cy="18285"/>
          </a:xfrm>
          <a:prstGeom prst="roundRect">
            <a:avLst>
              <a:gd name="adj" fmla="val 50000"/>
            </a:avLst>
          </a:prstGeom>
          <a:solidFill>
            <a:srgbClr val="000000"/>
          </a:solidFill>
          <a:ln w="9525" cap="flat" cmpd="sng" algn="ctr">
            <a:noFill/>
            <a:prstDash val="solid"/>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37" name="Rectangle: Rounded Corners 36">
            <a:extLst>
              <a:ext uri="{FF2B5EF4-FFF2-40B4-BE49-F238E27FC236}">
                <a16:creationId xmlns:a16="http://schemas.microsoft.com/office/drawing/2014/main" id="{380E7273-A4D3-41AA-A76E-D8F5C0BF7B2F}"/>
              </a:ext>
            </a:extLst>
          </p:cNvPr>
          <p:cNvSpPr/>
          <p:nvPr/>
        </p:nvSpPr>
        <p:spPr>
          <a:xfrm>
            <a:off x="9201938" y="4752746"/>
            <a:ext cx="342310" cy="18285"/>
          </a:xfrm>
          <a:prstGeom prst="roundRect">
            <a:avLst>
              <a:gd name="adj" fmla="val 50000"/>
            </a:avLst>
          </a:prstGeom>
          <a:solidFill>
            <a:srgbClr val="000000"/>
          </a:solidFill>
          <a:ln w="9525" cap="flat" cmpd="sng" algn="ctr">
            <a:noFill/>
            <a:prstDash val="solid"/>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38" name="Rectangle 37">
            <a:extLst>
              <a:ext uri="{FF2B5EF4-FFF2-40B4-BE49-F238E27FC236}">
                <a16:creationId xmlns:a16="http://schemas.microsoft.com/office/drawing/2014/main" id="{1E5AE90B-A336-4BC7-BE16-B9C09388B5BE}"/>
              </a:ext>
            </a:extLst>
          </p:cNvPr>
          <p:cNvSpPr/>
          <p:nvPr/>
        </p:nvSpPr>
        <p:spPr>
          <a:xfrm>
            <a:off x="6126586" y="2026078"/>
            <a:ext cx="970138" cy="276999"/>
          </a:xfrm>
          <a:prstGeom prst="rect">
            <a:avLst/>
          </a:prstGeom>
        </p:spPr>
        <p:txBody>
          <a:bodyPr wrap="none">
            <a:spAutoFit/>
          </a:bodyPr>
          <a:lstStyle/>
          <a:p>
            <a:pPr marL="0" lvl="1" algn="ctr" defTabSz="914225">
              <a:defRPr/>
            </a:pPr>
            <a:r>
              <a:rPr lang="en-US" sz="1200" b="1">
                <a:gradFill>
                  <a:gsLst>
                    <a:gs pos="0">
                      <a:schemeClr val="tx1"/>
                    </a:gs>
                    <a:gs pos="100000">
                      <a:schemeClr val="tx1"/>
                    </a:gs>
                  </a:gsLst>
                  <a:lin ang="5400000" scaled="1"/>
                </a:gradFill>
                <a:cs typeface="Segoe UI" panose="020B0502040204020203" pitchFamily="34" charset="0"/>
              </a:rPr>
              <a:t>Monolithic</a:t>
            </a:r>
          </a:p>
        </p:txBody>
      </p:sp>
      <p:grpSp>
        <p:nvGrpSpPr>
          <p:cNvPr id="39" name="Group 38">
            <a:extLst>
              <a:ext uri="{FF2B5EF4-FFF2-40B4-BE49-F238E27FC236}">
                <a16:creationId xmlns:a16="http://schemas.microsoft.com/office/drawing/2014/main" id="{B0E072E1-F7B0-45BF-B31B-19832668F178}"/>
              </a:ext>
            </a:extLst>
          </p:cNvPr>
          <p:cNvGrpSpPr/>
          <p:nvPr/>
        </p:nvGrpSpPr>
        <p:grpSpPr>
          <a:xfrm>
            <a:off x="6220772" y="2859046"/>
            <a:ext cx="781767" cy="781767"/>
            <a:chOff x="3829879" y="2544417"/>
            <a:chExt cx="781878" cy="781878"/>
          </a:xfrm>
        </p:grpSpPr>
        <p:sp>
          <p:nvSpPr>
            <p:cNvPr id="40" name="Rectangle: Rounded Corners 39">
              <a:extLst>
                <a:ext uri="{FF2B5EF4-FFF2-40B4-BE49-F238E27FC236}">
                  <a16:creationId xmlns:a16="http://schemas.microsoft.com/office/drawing/2014/main" id="{29C712F8-3942-4F1F-A2B0-25EAAF1F09F6}"/>
                </a:ext>
              </a:extLst>
            </p:cNvPr>
            <p:cNvSpPr/>
            <p:nvPr/>
          </p:nvSpPr>
          <p:spPr>
            <a:xfrm>
              <a:off x="3829879" y="2544417"/>
              <a:ext cx="781878" cy="781878"/>
            </a:xfrm>
            <a:prstGeom prst="roundRect">
              <a:avLst/>
            </a:prstGeom>
            <a:noFill/>
            <a:ln w="12700" cap="flat" cmpd="sng" algn="ctr">
              <a:solidFill>
                <a:srgbClr val="000000"/>
              </a:solidFill>
              <a:prstDash val="sysDash"/>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grpSp>
          <p:nvGrpSpPr>
            <p:cNvPr id="41" name="Group 40">
              <a:extLst>
                <a:ext uri="{FF2B5EF4-FFF2-40B4-BE49-F238E27FC236}">
                  <a16:creationId xmlns:a16="http://schemas.microsoft.com/office/drawing/2014/main" id="{7D902296-97BD-498C-AEB1-94259842A16E}"/>
                </a:ext>
              </a:extLst>
            </p:cNvPr>
            <p:cNvGrpSpPr/>
            <p:nvPr/>
          </p:nvGrpSpPr>
          <p:grpSpPr>
            <a:xfrm>
              <a:off x="3962757" y="2717377"/>
              <a:ext cx="516122" cy="435958"/>
              <a:chOff x="3958213" y="2687192"/>
              <a:chExt cx="516122" cy="435958"/>
            </a:xfrm>
          </p:grpSpPr>
          <p:grpSp>
            <p:nvGrpSpPr>
              <p:cNvPr id="42" name="Group 41">
                <a:extLst>
                  <a:ext uri="{FF2B5EF4-FFF2-40B4-BE49-F238E27FC236}">
                    <a16:creationId xmlns:a16="http://schemas.microsoft.com/office/drawing/2014/main" id="{681CB057-5C87-4E20-8678-49228DB7745C}"/>
                  </a:ext>
                </a:extLst>
              </p:cNvPr>
              <p:cNvGrpSpPr/>
              <p:nvPr/>
            </p:nvGrpSpPr>
            <p:grpSpPr>
              <a:xfrm>
                <a:off x="4101974" y="2687192"/>
                <a:ext cx="228600" cy="228600"/>
                <a:chOff x="6614096" y="3386015"/>
                <a:chExt cx="182880" cy="182880"/>
              </a:xfrm>
            </p:grpSpPr>
            <p:sp>
              <p:nvSpPr>
                <p:cNvPr id="49" name="Oval 48">
                  <a:extLst>
                    <a:ext uri="{FF2B5EF4-FFF2-40B4-BE49-F238E27FC236}">
                      <a16:creationId xmlns:a16="http://schemas.microsoft.com/office/drawing/2014/main" id="{F7D53270-A7BC-40B8-A871-A2E0A2010749}"/>
                    </a:ext>
                  </a:extLst>
                </p:cNvPr>
                <p:cNvSpPr/>
                <p:nvPr/>
              </p:nvSpPr>
              <p:spPr>
                <a:xfrm>
                  <a:off x="6614096" y="3386015"/>
                  <a:ext cx="182880" cy="182880"/>
                </a:xfrm>
                <a:prstGeom prst="ellipse">
                  <a:avLst/>
                </a:prstGeom>
                <a:solidFill>
                  <a:srgbClr val="F2F2F2"/>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50" name="Oval 49">
                  <a:extLst>
                    <a:ext uri="{FF2B5EF4-FFF2-40B4-BE49-F238E27FC236}">
                      <a16:creationId xmlns:a16="http://schemas.microsoft.com/office/drawing/2014/main" id="{D805A24C-CE23-423D-8997-8D3C3B5A28AC}"/>
                    </a:ext>
                  </a:extLst>
                </p:cNvPr>
                <p:cNvSpPr/>
                <p:nvPr/>
              </p:nvSpPr>
              <p:spPr>
                <a:xfrm>
                  <a:off x="6636956" y="3408875"/>
                  <a:ext cx="137160" cy="137160"/>
                </a:xfrm>
                <a:prstGeom prst="ellipse">
                  <a:avLst/>
                </a:prstGeom>
                <a:solidFill>
                  <a:srgbClr val="89C402"/>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grpSp>
          <p:grpSp>
            <p:nvGrpSpPr>
              <p:cNvPr id="43" name="Group 42">
                <a:extLst>
                  <a:ext uri="{FF2B5EF4-FFF2-40B4-BE49-F238E27FC236}">
                    <a16:creationId xmlns:a16="http://schemas.microsoft.com/office/drawing/2014/main" id="{D97D3108-5C9F-4185-A168-690602655B8B}"/>
                  </a:ext>
                </a:extLst>
              </p:cNvPr>
              <p:cNvGrpSpPr/>
              <p:nvPr/>
            </p:nvGrpSpPr>
            <p:grpSpPr>
              <a:xfrm>
                <a:off x="3958213" y="2894550"/>
                <a:ext cx="228600" cy="228600"/>
                <a:chOff x="6614096" y="3386015"/>
                <a:chExt cx="182880" cy="182880"/>
              </a:xfrm>
            </p:grpSpPr>
            <p:sp>
              <p:nvSpPr>
                <p:cNvPr id="47" name="Oval 46">
                  <a:extLst>
                    <a:ext uri="{FF2B5EF4-FFF2-40B4-BE49-F238E27FC236}">
                      <a16:creationId xmlns:a16="http://schemas.microsoft.com/office/drawing/2014/main" id="{5E3F222F-46D0-4CB6-848B-7F24C79C440C}"/>
                    </a:ext>
                  </a:extLst>
                </p:cNvPr>
                <p:cNvSpPr/>
                <p:nvPr/>
              </p:nvSpPr>
              <p:spPr>
                <a:xfrm>
                  <a:off x="6614096" y="3386015"/>
                  <a:ext cx="182880" cy="182880"/>
                </a:xfrm>
                <a:prstGeom prst="ellipse">
                  <a:avLst/>
                </a:prstGeom>
                <a:solidFill>
                  <a:srgbClr val="F2F2F2"/>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48" name="Oval 47">
                  <a:extLst>
                    <a:ext uri="{FF2B5EF4-FFF2-40B4-BE49-F238E27FC236}">
                      <a16:creationId xmlns:a16="http://schemas.microsoft.com/office/drawing/2014/main" id="{D1EB9ACC-3E39-4F68-BEAE-2872E390BF9A}"/>
                    </a:ext>
                  </a:extLst>
                </p:cNvPr>
                <p:cNvSpPr/>
                <p:nvPr/>
              </p:nvSpPr>
              <p:spPr>
                <a:xfrm>
                  <a:off x="6636956" y="3408875"/>
                  <a:ext cx="137160" cy="137160"/>
                </a:xfrm>
                <a:prstGeom prst="ellipse">
                  <a:avLst/>
                </a:prstGeom>
                <a:solidFill>
                  <a:srgbClr val="B1D6F2"/>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grpSp>
          <p:grpSp>
            <p:nvGrpSpPr>
              <p:cNvPr id="44" name="Group 43">
                <a:extLst>
                  <a:ext uri="{FF2B5EF4-FFF2-40B4-BE49-F238E27FC236}">
                    <a16:creationId xmlns:a16="http://schemas.microsoft.com/office/drawing/2014/main" id="{5D336840-DC88-4A5F-B589-12F800C57DE7}"/>
                  </a:ext>
                </a:extLst>
              </p:cNvPr>
              <p:cNvGrpSpPr/>
              <p:nvPr/>
            </p:nvGrpSpPr>
            <p:grpSpPr>
              <a:xfrm>
                <a:off x="4245735" y="2894550"/>
                <a:ext cx="228600" cy="228600"/>
                <a:chOff x="6614096" y="3386015"/>
                <a:chExt cx="182880" cy="182880"/>
              </a:xfrm>
            </p:grpSpPr>
            <p:sp>
              <p:nvSpPr>
                <p:cNvPr id="45" name="Oval 44">
                  <a:extLst>
                    <a:ext uri="{FF2B5EF4-FFF2-40B4-BE49-F238E27FC236}">
                      <a16:creationId xmlns:a16="http://schemas.microsoft.com/office/drawing/2014/main" id="{AC11F06D-382F-46CA-84A1-680CE6528914}"/>
                    </a:ext>
                  </a:extLst>
                </p:cNvPr>
                <p:cNvSpPr/>
                <p:nvPr/>
              </p:nvSpPr>
              <p:spPr>
                <a:xfrm>
                  <a:off x="6614096" y="3386015"/>
                  <a:ext cx="182880" cy="182880"/>
                </a:xfrm>
                <a:prstGeom prst="ellipse">
                  <a:avLst/>
                </a:prstGeom>
                <a:solidFill>
                  <a:srgbClr val="F2F2F2"/>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46" name="Oval 45">
                  <a:extLst>
                    <a:ext uri="{FF2B5EF4-FFF2-40B4-BE49-F238E27FC236}">
                      <a16:creationId xmlns:a16="http://schemas.microsoft.com/office/drawing/2014/main" id="{2798560F-DBC6-402A-A109-6B5C38A996C2}"/>
                    </a:ext>
                  </a:extLst>
                </p:cNvPr>
                <p:cNvSpPr/>
                <p:nvPr/>
              </p:nvSpPr>
              <p:spPr>
                <a:xfrm>
                  <a:off x="6636956" y="3408875"/>
                  <a:ext cx="137160" cy="137160"/>
                </a:xfrm>
                <a:prstGeom prst="ellipse">
                  <a:avLst/>
                </a:prstGeom>
                <a:solidFill>
                  <a:srgbClr val="0078D7"/>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grpSp>
        </p:grpSp>
      </p:grpSp>
      <p:sp>
        <p:nvSpPr>
          <p:cNvPr id="51" name="Rectangle 50">
            <a:extLst>
              <a:ext uri="{FF2B5EF4-FFF2-40B4-BE49-F238E27FC236}">
                <a16:creationId xmlns:a16="http://schemas.microsoft.com/office/drawing/2014/main" id="{9ED45169-C040-4D00-9DE1-9C451661324A}"/>
              </a:ext>
            </a:extLst>
          </p:cNvPr>
          <p:cNvSpPr/>
          <p:nvPr/>
        </p:nvSpPr>
        <p:spPr>
          <a:xfrm>
            <a:off x="6405509" y="2584966"/>
            <a:ext cx="412293" cy="246221"/>
          </a:xfrm>
          <a:prstGeom prst="rect">
            <a:avLst/>
          </a:prstGeom>
        </p:spPr>
        <p:txBody>
          <a:bodyPr wrap="none">
            <a:spAutoFit/>
          </a:bodyPr>
          <a:lstStyle/>
          <a:p>
            <a:pPr marL="0" marR="0" lvl="1" indent="0" algn="ctr" defTabSz="914225" eaLnBrk="1" fontAlgn="auto" latinLnBrk="0" hangingPunct="1">
              <a:lnSpc>
                <a:spcPct val="100000"/>
              </a:lnSpc>
              <a:spcBef>
                <a:spcPts val="0"/>
              </a:spcBef>
              <a:spcAft>
                <a:spcPts val="0"/>
              </a:spcAft>
              <a:buClrTx/>
              <a:buSzTx/>
              <a:buFontTx/>
              <a:buNone/>
              <a:tabLst/>
              <a:defRPr/>
            </a:pPr>
            <a:r>
              <a:rPr kumimoji="0" lang="en-US" sz="1000" b="0" i="0" u="none" strike="noStrike" kern="0" cap="all" spc="0" normalizeH="0" baseline="0" noProof="0">
                <a:ln>
                  <a:noFill/>
                </a:ln>
                <a:gradFill>
                  <a:gsLst>
                    <a:gs pos="0">
                      <a:schemeClr val="tx1"/>
                    </a:gs>
                    <a:gs pos="100000">
                      <a:schemeClr val="tx1"/>
                    </a:gs>
                  </a:gsLst>
                  <a:lin ang="5400000" scaled="1"/>
                </a:gradFill>
                <a:effectLst/>
                <a:uLnTx/>
                <a:uFillTx/>
              </a:rPr>
              <a:t>App</a:t>
            </a:r>
          </a:p>
        </p:txBody>
      </p:sp>
      <p:sp>
        <p:nvSpPr>
          <p:cNvPr id="52" name="Rectangle: Rounded Corners 51">
            <a:extLst>
              <a:ext uri="{FF2B5EF4-FFF2-40B4-BE49-F238E27FC236}">
                <a16:creationId xmlns:a16="http://schemas.microsoft.com/office/drawing/2014/main" id="{5C03DCD8-0924-4353-B6CE-366B75A6A218}"/>
              </a:ext>
            </a:extLst>
          </p:cNvPr>
          <p:cNvSpPr/>
          <p:nvPr/>
        </p:nvSpPr>
        <p:spPr>
          <a:xfrm>
            <a:off x="8790272" y="2859046"/>
            <a:ext cx="781767" cy="781767"/>
          </a:xfrm>
          <a:prstGeom prst="roundRect">
            <a:avLst/>
          </a:prstGeom>
          <a:noFill/>
          <a:ln w="12700" cap="flat" cmpd="sng" algn="ctr">
            <a:solidFill>
              <a:srgbClr val="000000"/>
            </a:solidFill>
            <a:prstDash val="sysDash"/>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grpSp>
        <p:nvGrpSpPr>
          <p:cNvPr id="53" name="Group 52">
            <a:extLst>
              <a:ext uri="{FF2B5EF4-FFF2-40B4-BE49-F238E27FC236}">
                <a16:creationId xmlns:a16="http://schemas.microsoft.com/office/drawing/2014/main" id="{5D791234-0EF4-4636-A316-0436FF59A291}"/>
              </a:ext>
            </a:extLst>
          </p:cNvPr>
          <p:cNvGrpSpPr/>
          <p:nvPr/>
        </p:nvGrpSpPr>
        <p:grpSpPr>
          <a:xfrm>
            <a:off x="9066872" y="3029887"/>
            <a:ext cx="228568" cy="228568"/>
            <a:chOff x="6614096" y="3386015"/>
            <a:chExt cx="182880" cy="182880"/>
          </a:xfrm>
        </p:grpSpPr>
        <p:sp>
          <p:nvSpPr>
            <p:cNvPr id="54" name="Oval 53">
              <a:extLst>
                <a:ext uri="{FF2B5EF4-FFF2-40B4-BE49-F238E27FC236}">
                  <a16:creationId xmlns:a16="http://schemas.microsoft.com/office/drawing/2014/main" id="{B1906C93-1E3B-448C-85F0-5D8B35DC2217}"/>
                </a:ext>
              </a:extLst>
            </p:cNvPr>
            <p:cNvSpPr/>
            <p:nvPr/>
          </p:nvSpPr>
          <p:spPr>
            <a:xfrm>
              <a:off x="6614096" y="3386015"/>
              <a:ext cx="182880" cy="182880"/>
            </a:xfrm>
            <a:prstGeom prst="ellipse">
              <a:avLst/>
            </a:prstGeom>
            <a:solidFill>
              <a:srgbClr val="F2F2F2"/>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55" name="Oval 54">
              <a:extLst>
                <a:ext uri="{FF2B5EF4-FFF2-40B4-BE49-F238E27FC236}">
                  <a16:creationId xmlns:a16="http://schemas.microsoft.com/office/drawing/2014/main" id="{2EA95058-2318-4D27-9E68-EA9890DD1CCD}"/>
                </a:ext>
              </a:extLst>
            </p:cNvPr>
            <p:cNvSpPr/>
            <p:nvPr/>
          </p:nvSpPr>
          <p:spPr>
            <a:xfrm>
              <a:off x="6636956" y="3408875"/>
              <a:ext cx="137160" cy="137160"/>
            </a:xfrm>
            <a:prstGeom prst="ellipse">
              <a:avLst/>
            </a:prstGeom>
            <a:solidFill>
              <a:srgbClr val="89C402"/>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grpSp>
      <p:grpSp>
        <p:nvGrpSpPr>
          <p:cNvPr id="56" name="Group 55">
            <a:extLst>
              <a:ext uri="{FF2B5EF4-FFF2-40B4-BE49-F238E27FC236}">
                <a16:creationId xmlns:a16="http://schemas.microsoft.com/office/drawing/2014/main" id="{2548BF13-1B07-4AB2-8508-F4BCF80840BB}"/>
              </a:ext>
            </a:extLst>
          </p:cNvPr>
          <p:cNvGrpSpPr/>
          <p:nvPr/>
        </p:nvGrpSpPr>
        <p:grpSpPr>
          <a:xfrm>
            <a:off x="8923131" y="3237216"/>
            <a:ext cx="228568" cy="228568"/>
            <a:chOff x="6614096" y="3386015"/>
            <a:chExt cx="182880" cy="182880"/>
          </a:xfrm>
        </p:grpSpPr>
        <p:sp>
          <p:nvSpPr>
            <p:cNvPr id="57" name="Oval 56">
              <a:extLst>
                <a:ext uri="{FF2B5EF4-FFF2-40B4-BE49-F238E27FC236}">
                  <a16:creationId xmlns:a16="http://schemas.microsoft.com/office/drawing/2014/main" id="{F9B0D253-20DD-4CFC-A238-4539FA647C3E}"/>
                </a:ext>
              </a:extLst>
            </p:cNvPr>
            <p:cNvSpPr/>
            <p:nvPr/>
          </p:nvSpPr>
          <p:spPr>
            <a:xfrm>
              <a:off x="6614096" y="3386015"/>
              <a:ext cx="182880" cy="182880"/>
            </a:xfrm>
            <a:prstGeom prst="ellipse">
              <a:avLst/>
            </a:prstGeom>
            <a:solidFill>
              <a:srgbClr val="F2F2F2"/>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58" name="Oval 57">
              <a:extLst>
                <a:ext uri="{FF2B5EF4-FFF2-40B4-BE49-F238E27FC236}">
                  <a16:creationId xmlns:a16="http://schemas.microsoft.com/office/drawing/2014/main" id="{C6DE690E-8547-49B1-A6E0-01F5E5DD6B37}"/>
                </a:ext>
              </a:extLst>
            </p:cNvPr>
            <p:cNvSpPr/>
            <p:nvPr/>
          </p:nvSpPr>
          <p:spPr>
            <a:xfrm>
              <a:off x="6636956" y="3408875"/>
              <a:ext cx="137160" cy="137160"/>
            </a:xfrm>
            <a:prstGeom prst="ellipse">
              <a:avLst/>
            </a:prstGeom>
            <a:solidFill>
              <a:srgbClr val="B1D6F2"/>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grpSp>
      <p:grpSp>
        <p:nvGrpSpPr>
          <p:cNvPr id="59" name="Group 58">
            <a:extLst>
              <a:ext uri="{FF2B5EF4-FFF2-40B4-BE49-F238E27FC236}">
                <a16:creationId xmlns:a16="http://schemas.microsoft.com/office/drawing/2014/main" id="{F1EE4D26-CD55-4D33-8D4E-6EC7A9E41312}"/>
              </a:ext>
            </a:extLst>
          </p:cNvPr>
          <p:cNvGrpSpPr/>
          <p:nvPr/>
        </p:nvGrpSpPr>
        <p:grpSpPr>
          <a:xfrm>
            <a:off x="9210612" y="3237216"/>
            <a:ext cx="228568" cy="228568"/>
            <a:chOff x="6614096" y="3386015"/>
            <a:chExt cx="182880" cy="182880"/>
          </a:xfrm>
        </p:grpSpPr>
        <p:sp>
          <p:nvSpPr>
            <p:cNvPr id="60" name="Oval 59">
              <a:extLst>
                <a:ext uri="{FF2B5EF4-FFF2-40B4-BE49-F238E27FC236}">
                  <a16:creationId xmlns:a16="http://schemas.microsoft.com/office/drawing/2014/main" id="{B867ED5F-E253-4535-8599-DB6ADE6C43E8}"/>
                </a:ext>
              </a:extLst>
            </p:cNvPr>
            <p:cNvSpPr/>
            <p:nvPr/>
          </p:nvSpPr>
          <p:spPr>
            <a:xfrm>
              <a:off x="6614096" y="3386015"/>
              <a:ext cx="182880" cy="182880"/>
            </a:xfrm>
            <a:prstGeom prst="ellipse">
              <a:avLst/>
            </a:prstGeom>
            <a:solidFill>
              <a:srgbClr val="F2F2F2"/>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61" name="Oval 60">
              <a:extLst>
                <a:ext uri="{FF2B5EF4-FFF2-40B4-BE49-F238E27FC236}">
                  <a16:creationId xmlns:a16="http://schemas.microsoft.com/office/drawing/2014/main" id="{596E55AD-D121-4705-BF11-DC9A7C524502}"/>
                </a:ext>
              </a:extLst>
            </p:cNvPr>
            <p:cNvSpPr/>
            <p:nvPr/>
          </p:nvSpPr>
          <p:spPr>
            <a:xfrm>
              <a:off x="6636956" y="3408875"/>
              <a:ext cx="137160" cy="137160"/>
            </a:xfrm>
            <a:prstGeom prst="ellipse">
              <a:avLst/>
            </a:prstGeom>
            <a:solidFill>
              <a:srgbClr val="0078D7"/>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grpSp>
      <p:sp>
        <p:nvSpPr>
          <p:cNvPr id="62" name="Rectangle: Rounded Corners 61">
            <a:extLst>
              <a:ext uri="{FF2B5EF4-FFF2-40B4-BE49-F238E27FC236}">
                <a16:creationId xmlns:a16="http://schemas.microsoft.com/office/drawing/2014/main" id="{B815DD8B-BF91-4AB5-8504-FD3AFA23148E}"/>
              </a:ext>
            </a:extLst>
          </p:cNvPr>
          <p:cNvSpPr/>
          <p:nvPr/>
        </p:nvSpPr>
        <p:spPr>
          <a:xfrm>
            <a:off x="10095426" y="2859046"/>
            <a:ext cx="781767" cy="781767"/>
          </a:xfrm>
          <a:prstGeom prst="roundRect">
            <a:avLst/>
          </a:prstGeom>
          <a:noFill/>
          <a:ln w="12700" cap="flat" cmpd="sng" algn="ctr">
            <a:solidFill>
              <a:srgbClr val="000000"/>
            </a:solidFill>
            <a:prstDash val="sysDash"/>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grpSp>
        <p:nvGrpSpPr>
          <p:cNvPr id="63" name="Group 62">
            <a:extLst>
              <a:ext uri="{FF2B5EF4-FFF2-40B4-BE49-F238E27FC236}">
                <a16:creationId xmlns:a16="http://schemas.microsoft.com/office/drawing/2014/main" id="{95C40D55-1AD2-48F5-9867-614FC95D0B25}"/>
              </a:ext>
            </a:extLst>
          </p:cNvPr>
          <p:cNvGrpSpPr/>
          <p:nvPr/>
        </p:nvGrpSpPr>
        <p:grpSpPr>
          <a:xfrm>
            <a:off x="10372026" y="3029887"/>
            <a:ext cx="228568" cy="228568"/>
            <a:chOff x="6614096" y="3386015"/>
            <a:chExt cx="182880" cy="182880"/>
          </a:xfrm>
        </p:grpSpPr>
        <p:sp>
          <p:nvSpPr>
            <p:cNvPr id="64" name="Oval 63">
              <a:extLst>
                <a:ext uri="{FF2B5EF4-FFF2-40B4-BE49-F238E27FC236}">
                  <a16:creationId xmlns:a16="http://schemas.microsoft.com/office/drawing/2014/main" id="{A7E6E800-9106-49F2-8476-8F0A0BD00740}"/>
                </a:ext>
              </a:extLst>
            </p:cNvPr>
            <p:cNvSpPr/>
            <p:nvPr/>
          </p:nvSpPr>
          <p:spPr>
            <a:xfrm>
              <a:off x="6614096" y="3386015"/>
              <a:ext cx="182880" cy="182880"/>
            </a:xfrm>
            <a:prstGeom prst="ellipse">
              <a:avLst/>
            </a:prstGeom>
            <a:solidFill>
              <a:srgbClr val="F2F2F2"/>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65" name="Oval 64">
              <a:extLst>
                <a:ext uri="{FF2B5EF4-FFF2-40B4-BE49-F238E27FC236}">
                  <a16:creationId xmlns:a16="http://schemas.microsoft.com/office/drawing/2014/main" id="{D337BC70-4F39-44ED-BAFB-D227E791745D}"/>
                </a:ext>
              </a:extLst>
            </p:cNvPr>
            <p:cNvSpPr/>
            <p:nvPr/>
          </p:nvSpPr>
          <p:spPr>
            <a:xfrm>
              <a:off x="6636956" y="3408875"/>
              <a:ext cx="137160" cy="137160"/>
            </a:xfrm>
            <a:prstGeom prst="ellipse">
              <a:avLst/>
            </a:prstGeom>
            <a:solidFill>
              <a:srgbClr val="D78200"/>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grpSp>
      <p:grpSp>
        <p:nvGrpSpPr>
          <p:cNvPr id="66" name="Group 65">
            <a:extLst>
              <a:ext uri="{FF2B5EF4-FFF2-40B4-BE49-F238E27FC236}">
                <a16:creationId xmlns:a16="http://schemas.microsoft.com/office/drawing/2014/main" id="{BE5AB1B1-EFDB-425A-A358-A09279975371}"/>
              </a:ext>
            </a:extLst>
          </p:cNvPr>
          <p:cNvGrpSpPr/>
          <p:nvPr/>
        </p:nvGrpSpPr>
        <p:grpSpPr>
          <a:xfrm>
            <a:off x="10228285" y="3237216"/>
            <a:ext cx="228568" cy="228568"/>
            <a:chOff x="6614096" y="3386015"/>
            <a:chExt cx="182880" cy="182880"/>
          </a:xfrm>
        </p:grpSpPr>
        <p:sp>
          <p:nvSpPr>
            <p:cNvPr id="67" name="Oval 66">
              <a:extLst>
                <a:ext uri="{FF2B5EF4-FFF2-40B4-BE49-F238E27FC236}">
                  <a16:creationId xmlns:a16="http://schemas.microsoft.com/office/drawing/2014/main" id="{1802646D-7FB7-4D6B-BE91-8223D9CB53D5}"/>
                </a:ext>
              </a:extLst>
            </p:cNvPr>
            <p:cNvSpPr/>
            <p:nvPr/>
          </p:nvSpPr>
          <p:spPr>
            <a:xfrm>
              <a:off x="6614096" y="3386015"/>
              <a:ext cx="182880" cy="182880"/>
            </a:xfrm>
            <a:prstGeom prst="ellipse">
              <a:avLst/>
            </a:prstGeom>
            <a:solidFill>
              <a:srgbClr val="F2F2F2"/>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68" name="Oval 67">
              <a:extLst>
                <a:ext uri="{FF2B5EF4-FFF2-40B4-BE49-F238E27FC236}">
                  <a16:creationId xmlns:a16="http://schemas.microsoft.com/office/drawing/2014/main" id="{BA45BCEE-871B-4A5A-8050-F903FEC072FD}"/>
                </a:ext>
              </a:extLst>
            </p:cNvPr>
            <p:cNvSpPr/>
            <p:nvPr/>
          </p:nvSpPr>
          <p:spPr>
            <a:xfrm>
              <a:off x="6636956" y="3408875"/>
              <a:ext cx="137160" cy="137160"/>
            </a:xfrm>
            <a:prstGeom prst="ellipse">
              <a:avLst/>
            </a:prstGeom>
            <a:solidFill>
              <a:srgbClr val="003157"/>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grpSp>
      <p:grpSp>
        <p:nvGrpSpPr>
          <p:cNvPr id="69" name="Group 68">
            <a:extLst>
              <a:ext uri="{FF2B5EF4-FFF2-40B4-BE49-F238E27FC236}">
                <a16:creationId xmlns:a16="http://schemas.microsoft.com/office/drawing/2014/main" id="{FE4E88CE-B7C2-4CEE-AE25-6DF48E99A817}"/>
              </a:ext>
            </a:extLst>
          </p:cNvPr>
          <p:cNvGrpSpPr/>
          <p:nvPr/>
        </p:nvGrpSpPr>
        <p:grpSpPr>
          <a:xfrm>
            <a:off x="10515766" y="3237216"/>
            <a:ext cx="228568" cy="228568"/>
            <a:chOff x="6614096" y="3386015"/>
            <a:chExt cx="182880" cy="182880"/>
          </a:xfrm>
        </p:grpSpPr>
        <p:sp>
          <p:nvSpPr>
            <p:cNvPr id="70" name="Oval 69">
              <a:extLst>
                <a:ext uri="{FF2B5EF4-FFF2-40B4-BE49-F238E27FC236}">
                  <a16:creationId xmlns:a16="http://schemas.microsoft.com/office/drawing/2014/main" id="{13F13C69-E587-4094-8EDD-2607785B0596}"/>
                </a:ext>
              </a:extLst>
            </p:cNvPr>
            <p:cNvSpPr/>
            <p:nvPr/>
          </p:nvSpPr>
          <p:spPr>
            <a:xfrm>
              <a:off x="6614096" y="3386015"/>
              <a:ext cx="182880" cy="182880"/>
            </a:xfrm>
            <a:prstGeom prst="ellipse">
              <a:avLst/>
            </a:prstGeom>
            <a:solidFill>
              <a:srgbClr val="F2F2F2"/>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71" name="Oval 70">
              <a:extLst>
                <a:ext uri="{FF2B5EF4-FFF2-40B4-BE49-F238E27FC236}">
                  <a16:creationId xmlns:a16="http://schemas.microsoft.com/office/drawing/2014/main" id="{4705285B-765C-4F52-A609-6655FAAEA748}"/>
                </a:ext>
              </a:extLst>
            </p:cNvPr>
            <p:cNvSpPr/>
            <p:nvPr/>
          </p:nvSpPr>
          <p:spPr>
            <a:xfrm>
              <a:off x="6636956" y="3408875"/>
              <a:ext cx="137160" cy="137160"/>
            </a:xfrm>
            <a:prstGeom prst="ellipse">
              <a:avLst/>
            </a:prstGeom>
            <a:solidFill>
              <a:srgbClr val="0078D7"/>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grpSp>
      <p:sp>
        <p:nvSpPr>
          <p:cNvPr id="72" name="Rectangle 71">
            <a:extLst>
              <a:ext uri="{FF2B5EF4-FFF2-40B4-BE49-F238E27FC236}">
                <a16:creationId xmlns:a16="http://schemas.microsoft.com/office/drawing/2014/main" id="{64D894B5-E0FB-4849-A1A5-DD8D77E2E256}"/>
              </a:ext>
            </a:extLst>
          </p:cNvPr>
          <p:cNvSpPr/>
          <p:nvPr/>
        </p:nvSpPr>
        <p:spPr>
          <a:xfrm>
            <a:off x="8975008" y="2589806"/>
            <a:ext cx="412293" cy="246221"/>
          </a:xfrm>
          <a:prstGeom prst="rect">
            <a:avLst/>
          </a:prstGeom>
        </p:spPr>
        <p:txBody>
          <a:bodyPr wrap="none">
            <a:spAutoFit/>
          </a:bodyPr>
          <a:lstStyle/>
          <a:p>
            <a:pPr marL="0" marR="0" lvl="1" indent="0" algn="ctr" defTabSz="914225" eaLnBrk="1" fontAlgn="auto" latinLnBrk="0" hangingPunct="1">
              <a:lnSpc>
                <a:spcPct val="100000"/>
              </a:lnSpc>
              <a:spcBef>
                <a:spcPts val="0"/>
              </a:spcBef>
              <a:spcAft>
                <a:spcPts val="0"/>
              </a:spcAft>
              <a:buClrTx/>
              <a:buSzTx/>
              <a:buFontTx/>
              <a:buNone/>
              <a:tabLst/>
              <a:defRPr/>
            </a:pPr>
            <a:r>
              <a:rPr kumimoji="0" lang="en-US" sz="1000" b="0" i="0" u="none" strike="noStrike" kern="0" cap="all" spc="0" normalizeH="0" baseline="0" noProof="0">
                <a:ln>
                  <a:noFill/>
                </a:ln>
                <a:gradFill>
                  <a:gsLst>
                    <a:gs pos="0">
                      <a:schemeClr val="tx1"/>
                    </a:gs>
                    <a:gs pos="100000">
                      <a:schemeClr val="tx1"/>
                    </a:gs>
                  </a:gsLst>
                  <a:lin ang="5400000" scaled="1"/>
                </a:gradFill>
                <a:effectLst/>
                <a:uLnTx/>
                <a:uFillTx/>
              </a:rPr>
              <a:t>App</a:t>
            </a:r>
          </a:p>
        </p:txBody>
      </p:sp>
      <p:sp>
        <p:nvSpPr>
          <p:cNvPr id="73" name="Rectangle 72">
            <a:extLst>
              <a:ext uri="{FF2B5EF4-FFF2-40B4-BE49-F238E27FC236}">
                <a16:creationId xmlns:a16="http://schemas.microsoft.com/office/drawing/2014/main" id="{A4DD5F5C-8242-45B6-881E-9557A17FE228}"/>
              </a:ext>
            </a:extLst>
          </p:cNvPr>
          <p:cNvSpPr/>
          <p:nvPr/>
        </p:nvSpPr>
        <p:spPr>
          <a:xfrm>
            <a:off x="10280162" y="2589806"/>
            <a:ext cx="412293" cy="246221"/>
          </a:xfrm>
          <a:prstGeom prst="rect">
            <a:avLst/>
          </a:prstGeom>
        </p:spPr>
        <p:txBody>
          <a:bodyPr wrap="none">
            <a:spAutoFit/>
          </a:bodyPr>
          <a:lstStyle/>
          <a:p>
            <a:pPr marL="0" marR="0" lvl="1" indent="0" algn="ctr" defTabSz="914225" eaLnBrk="1" fontAlgn="auto" latinLnBrk="0" hangingPunct="1">
              <a:lnSpc>
                <a:spcPct val="100000"/>
              </a:lnSpc>
              <a:spcBef>
                <a:spcPts val="0"/>
              </a:spcBef>
              <a:spcAft>
                <a:spcPts val="0"/>
              </a:spcAft>
              <a:buClrTx/>
              <a:buSzTx/>
              <a:buFontTx/>
              <a:buNone/>
              <a:tabLst/>
              <a:defRPr/>
            </a:pPr>
            <a:r>
              <a:rPr kumimoji="0" lang="en-US" sz="1000" b="0" i="0" u="none" strike="noStrike" kern="0" cap="all" spc="0" normalizeH="0" baseline="0" noProof="0">
                <a:ln>
                  <a:noFill/>
                </a:ln>
                <a:gradFill>
                  <a:gsLst>
                    <a:gs pos="0">
                      <a:schemeClr val="tx1"/>
                    </a:gs>
                    <a:gs pos="100000">
                      <a:schemeClr val="tx1"/>
                    </a:gs>
                  </a:gsLst>
                  <a:lin ang="5400000" scaled="1"/>
                </a:gradFill>
                <a:effectLst/>
                <a:uLnTx/>
                <a:uFillTx/>
              </a:rPr>
              <a:t>App</a:t>
            </a:r>
          </a:p>
        </p:txBody>
      </p:sp>
      <p:sp>
        <p:nvSpPr>
          <p:cNvPr id="74" name="Rectangle 73">
            <a:extLst>
              <a:ext uri="{FF2B5EF4-FFF2-40B4-BE49-F238E27FC236}">
                <a16:creationId xmlns:a16="http://schemas.microsoft.com/office/drawing/2014/main" id="{AA7F227B-F109-429A-B23D-310D7B44955E}"/>
              </a:ext>
            </a:extLst>
          </p:cNvPr>
          <p:cNvSpPr/>
          <p:nvPr/>
        </p:nvSpPr>
        <p:spPr>
          <a:xfrm>
            <a:off x="9292627" y="2026078"/>
            <a:ext cx="1172886" cy="276999"/>
          </a:xfrm>
          <a:prstGeom prst="rect">
            <a:avLst/>
          </a:prstGeom>
        </p:spPr>
        <p:txBody>
          <a:bodyPr wrap="none">
            <a:spAutoFit/>
          </a:bodyPr>
          <a:lstStyle/>
          <a:p>
            <a:pPr marL="0" lvl="1" algn="ctr" defTabSz="914225">
              <a:defRPr/>
            </a:pPr>
            <a:r>
              <a:rPr lang="en-US" sz="1200" b="1">
                <a:gradFill>
                  <a:gsLst>
                    <a:gs pos="0">
                      <a:schemeClr val="tx1"/>
                    </a:gs>
                    <a:gs pos="100000">
                      <a:schemeClr val="tx1"/>
                    </a:gs>
                  </a:gsLst>
                  <a:lin ang="5400000" scaled="1"/>
                </a:gradFill>
                <a:cs typeface="Segoe UI" panose="020B0502040204020203" pitchFamily="34" charset="0"/>
              </a:rPr>
              <a:t>Microservices</a:t>
            </a:r>
          </a:p>
        </p:txBody>
      </p:sp>
      <p:sp>
        <p:nvSpPr>
          <p:cNvPr id="75" name="Rectangle 74">
            <a:extLst>
              <a:ext uri="{FF2B5EF4-FFF2-40B4-BE49-F238E27FC236}">
                <a16:creationId xmlns:a16="http://schemas.microsoft.com/office/drawing/2014/main" id="{FC6C029D-3426-4DFB-99BC-B350EA5B6FD4}"/>
              </a:ext>
            </a:extLst>
          </p:cNvPr>
          <p:cNvSpPr/>
          <p:nvPr/>
        </p:nvSpPr>
        <p:spPr>
          <a:xfrm>
            <a:off x="5752157" y="2225104"/>
            <a:ext cx="1718997" cy="276999"/>
          </a:xfrm>
          <a:prstGeom prst="rect">
            <a:avLst/>
          </a:prstGeom>
        </p:spPr>
        <p:txBody>
          <a:bodyPr wrap="none">
            <a:spAutoFit/>
          </a:bodyPr>
          <a:lstStyle/>
          <a:p>
            <a:pPr marL="0" lvl="1" algn="ctr" defTabSz="914225">
              <a:defRPr/>
            </a:pPr>
            <a:r>
              <a:rPr lang="en-US" sz="1200">
                <a:gradFill>
                  <a:gsLst>
                    <a:gs pos="0">
                      <a:schemeClr val="tx1"/>
                    </a:gs>
                    <a:gs pos="100000">
                      <a:schemeClr val="tx1"/>
                    </a:gs>
                  </a:gsLst>
                  <a:lin ang="5400000" scaled="1"/>
                </a:gradFill>
                <a:cs typeface="Segoe UI" panose="020B0502040204020203" pitchFamily="34" charset="0"/>
              </a:rPr>
              <a:t>Large, all-inclusive app</a:t>
            </a:r>
          </a:p>
        </p:txBody>
      </p:sp>
      <p:sp>
        <p:nvSpPr>
          <p:cNvPr id="76" name="Rectangle 75">
            <a:extLst>
              <a:ext uri="{FF2B5EF4-FFF2-40B4-BE49-F238E27FC236}">
                <a16:creationId xmlns:a16="http://schemas.microsoft.com/office/drawing/2014/main" id="{607504D1-850A-49C8-B0C0-D04E9D5948EA}"/>
              </a:ext>
            </a:extLst>
          </p:cNvPr>
          <p:cNvSpPr/>
          <p:nvPr/>
        </p:nvSpPr>
        <p:spPr>
          <a:xfrm>
            <a:off x="8847504" y="2225104"/>
            <a:ext cx="2063130" cy="276999"/>
          </a:xfrm>
          <a:prstGeom prst="rect">
            <a:avLst/>
          </a:prstGeom>
        </p:spPr>
        <p:txBody>
          <a:bodyPr wrap="none">
            <a:spAutoFit/>
          </a:bodyPr>
          <a:lstStyle/>
          <a:p>
            <a:pPr marL="0" lvl="1" algn="ctr" defTabSz="914225">
              <a:defRPr/>
            </a:pPr>
            <a:r>
              <a:rPr lang="en-US" sz="1200">
                <a:gradFill>
                  <a:gsLst>
                    <a:gs pos="0">
                      <a:schemeClr val="tx1"/>
                    </a:gs>
                    <a:gs pos="100000">
                      <a:schemeClr val="tx1"/>
                    </a:gs>
                  </a:gsLst>
                  <a:lin ang="5400000" scaled="1"/>
                </a:gradFill>
                <a:cs typeface="Segoe UI" panose="020B0502040204020203" pitchFamily="34" charset="0"/>
              </a:rPr>
              <a:t>Small, independent services</a:t>
            </a:r>
          </a:p>
        </p:txBody>
      </p:sp>
      <p:sp>
        <p:nvSpPr>
          <p:cNvPr id="77" name="Oval 76">
            <a:extLst>
              <a:ext uri="{FF2B5EF4-FFF2-40B4-BE49-F238E27FC236}">
                <a16:creationId xmlns:a16="http://schemas.microsoft.com/office/drawing/2014/main" id="{52D53C76-331A-4CB1-A840-C81E84D41ACC}"/>
              </a:ext>
            </a:extLst>
          </p:cNvPr>
          <p:cNvSpPr/>
          <p:nvPr/>
        </p:nvSpPr>
        <p:spPr>
          <a:xfrm>
            <a:off x="5947812" y="4192752"/>
            <a:ext cx="121326" cy="121326"/>
          </a:xfrm>
          <a:prstGeom prst="ellipse">
            <a:avLst/>
          </a:prstGeom>
          <a:noFill/>
          <a:ln w="12700" cap="flat" cmpd="sng" algn="ctr">
            <a:solidFill>
              <a:srgbClr val="000000"/>
            </a:solidFill>
            <a:prstDash val="solid"/>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78" name="Rectangle: Rounded Corners 77">
            <a:extLst>
              <a:ext uri="{FF2B5EF4-FFF2-40B4-BE49-F238E27FC236}">
                <a16:creationId xmlns:a16="http://schemas.microsoft.com/office/drawing/2014/main" id="{30A183A8-DB80-439A-B154-BF48B0CEEBAD}"/>
              </a:ext>
            </a:extLst>
          </p:cNvPr>
          <p:cNvSpPr/>
          <p:nvPr/>
        </p:nvSpPr>
        <p:spPr>
          <a:xfrm>
            <a:off x="6896746" y="4160052"/>
            <a:ext cx="342310" cy="18285"/>
          </a:xfrm>
          <a:prstGeom prst="roundRect">
            <a:avLst>
              <a:gd name="adj" fmla="val 50000"/>
            </a:avLst>
          </a:prstGeom>
          <a:solidFill>
            <a:srgbClr val="000000"/>
          </a:solidFill>
          <a:ln w="9525" cap="flat" cmpd="sng" algn="ctr">
            <a:noFill/>
            <a:prstDash val="solid"/>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79" name="Rectangle: Rounded Corners 78">
            <a:extLst>
              <a:ext uri="{FF2B5EF4-FFF2-40B4-BE49-F238E27FC236}">
                <a16:creationId xmlns:a16="http://schemas.microsoft.com/office/drawing/2014/main" id="{0C59FF47-1C12-4036-A029-92B591ED3B27}"/>
              </a:ext>
            </a:extLst>
          </p:cNvPr>
          <p:cNvSpPr/>
          <p:nvPr/>
        </p:nvSpPr>
        <p:spPr>
          <a:xfrm>
            <a:off x="6896746" y="4288137"/>
            <a:ext cx="342310" cy="18285"/>
          </a:xfrm>
          <a:prstGeom prst="roundRect">
            <a:avLst>
              <a:gd name="adj" fmla="val 50000"/>
            </a:avLst>
          </a:prstGeom>
          <a:solidFill>
            <a:srgbClr val="000000"/>
          </a:solidFill>
          <a:ln w="9525" cap="flat" cmpd="sng" algn="ctr">
            <a:noFill/>
            <a:prstDash val="solid"/>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80" name="Rectangle: Rounded Corners 79">
            <a:extLst>
              <a:ext uri="{FF2B5EF4-FFF2-40B4-BE49-F238E27FC236}">
                <a16:creationId xmlns:a16="http://schemas.microsoft.com/office/drawing/2014/main" id="{9090ED17-D532-4923-B5C8-683C8B43A556}"/>
              </a:ext>
            </a:extLst>
          </p:cNvPr>
          <p:cNvSpPr/>
          <p:nvPr/>
        </p:nvSpPr>
        <p:spPr>
          <a:xfrm>
            <a:off x="6896746" y="4224095"/>
            <a:ext cx="342310" cy="18285"/>
          </a:xfrm>
          <a:prstGeom prst="roundRect">
            <a:avLst>
              <a:gd name="adj" fmla="val 50000"/>
            </a:avLst>
          </a:prstGeom>
          <a:solidFill>
            <a:srgbClr val="000000"/>
          </a:solidFill>
          <a:ln w="9525" cap="flat" cmpd="sng" algn="ctr">
            <a:noFill/>
            <a:prstDash val="solid"/>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81" name="Oval 80">
            <a:extLst>
              <a:ext uri="{FF2B5EF4-FFF2-40B4-BE49-F238E27FC236}">
                <a16:creationId xmlns:a16="http://schemas.microsoft.com/office/drawing/2014/main" id="{3A9468DE-8EBE-4022-BAE9-CCCEA50DAD86}"/>
              </a:ext>
            </a:extLst>
          </p:cNvPr>
          <p:cNvSpPr/>
          <p:nvPr/>
        </p:nvSpPr>
        <p:spPr>
          <a:xfrm>
            <a:off x="5947812" y="4775493"/>
            <a:ext cx="121326" cy="121326"/>
          </a:xfrm>
          <a:prstGeom prst="ellipse">
            <a:avLst/>
          </a:prstGeom>
          <a:noFill/>
          <a:ln w="12700" cap="flat" cmpd="sng" algn="ctr">
            <a:solidFill>
              <a:srgbClr val="000000"/>
            </a:solidFill>
            <a:prstDash val="solid"/>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82" name="Rectangle: Rounded Corners 81">
            <a:extLst>
              <a:ext uri="{FF2B5EF4-FFF2-40B4-BE49-F238E27FC236}">
                <a16:creationId xmlns:a16="http://schemas.microsoft.com/office/drawing/2014/main" id="{E4DCC50E-1DA0-494C-A9D3-C7DC177EC3E7}"/>
              </a:ext>
            </a:extLst>
          </p:cNvPr>
          <p:cNvSpPr/>
          <p:nvPr/>
        </p:nvSpPr>
        <p:spPr>
          <a:xfrm>
            <a:off x="6896746" y="4742793"/>
            <a:ext cx="342310" cy="18285"/>
          </a:xfrm>
          <a:prstGeom prst="roundRect">
            <a:avLst>
              <a:gd name="adj" fmla="val 50000"/>
            </a:avLst>
          </a:prstGeom>
          <a:solidFill>
            <a:srgbClr val="000000"/>
          </a:solidFill>
          <a:ln w="9525" cap="flat" cmpd="sng" algn="ctr">
            <a:noFill/>
            <a:prstDash val="solid"/>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83" name="Rectangle: Rounded Corners 82">
            <a:extLst>
              <a:ext uri="{FF2B5EF4-FFF2-40B4-BE49-F238E27FC236}">
                <a16:creationId xmlns:a16="http://schemas.microsoft.com/office/drawing/2014/main" id="{D070DB3F-83BC-41EE-8BC3-88B4D05F0AC0}"/>
              </a:ext>
            </a:extLst>
          </p:cNvPr>
          <p:cNvSpPr/>
          <p:nvPr/>
        </p:nvSpPr>
        <p:spPr>
          <a:xfrm>
            <a:off x="6896746" y="4870877"/>
            <a:ext cx="342310" cy="18285"/>
          </a:xfrm>
          <a:prstGeom prst="roundRect">
            <a:avLst>
              <a:gd name="adj" fmla="val 50000"/>
            </a:avLst>
          </a:prstGeom>
          <a:solidFill>
            <a:srgbClr val="000000"/>
          </a:solidFill>
          <a:ln w="9525" cap="flat" cmpd="sng" algn="ctr">
            <a:noFill/>
            <a:prstDash val="solid"/>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84" name="Rectangle: Rounded Corners 83">
            <a:extLst>
              <a:ext uri="{FF2B5EF4-FFF2-40B4-BE49-F238E27FC236}">
                <a16:creationId xmlns:a16="http://schemas.microsoft.com/office/drawing/2014/main" id="{6AED16A0-C064-4C85-B7E6-BC1AE2FD049F}"/>
              </a:ext>
            </a:extLst>
          </p:cNvPr>
          <p:cNvSpPr/>
          <p:nvPr/>
        </p:nvSpPr>
        <p:spPr>
          <a:xfrm>
            <a:off x="6896746" y="4806836"/>
            <a:ext cx="342310" cy="18285"/>
          </a:xfrm>
          <a:prstGeom prst="roundRect">
            <a:avLst>
              <a:gd name="adj" fmla="val 50000"/>
            </a:avLst>
          </a:prstGeom>
          <a:solidFill>
            <a:srgbClr val="000000"/>
          </a:solidFill>
          <a:ln w="9525" cap="flat" cmpd="sng" algn="ctr">
            <a:noFill/>
            <a:prstDash val="solid"/>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85" name="Oval 84">
            <a:extLst>
              <a:ext uri="{FF2B5EF4-FFF2-40B4-BE49-F238E27FC236}">
                <a16:creationId xmlns:a16="http://schemas.microsoft.com/office/drawing/2014/main" id="{D1CFFBFD-DAF5-4990-9CBF-08B2A7D2DE93}"/>
              </a:ext>
            </a:extLst>
          </p:cNvPr>
          <p:cNvSpPr/>
          <p:nvPr/>
        </p:nvSpPr>
        <p:spPr>
          <a:xfrm>
            <a:off x="5947812" y="5362566"/>
            <a:ext cx="121326" cy="121326"/>
          </a:xfrm>
          <a:prstGeom prst="ellipse">
            <a:avLst/>
          </a:prstGeom>
          <a:noFill/>
          <a:ln w="12700" cap="flat" cmpd="sng" algn="ctr">
            <a:solidFill>
              <a:srgbClr val="000000"/>
            </a:solidFill>
            <a:prstDash val="solid"/>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86" name="Rectangle: Rounded Corners 85">
            <a:extLst>
              <a:ext uri="{FF2B5EF4-FFF2-40B4-BE49-F238E27FC236}">
                <a16:creationId xmlns:a16="http://schemas.microsoft.com/office/drawing/2014/main" id="{DE59ED6C-AD9F-4D11-948E-C2E8C49A5B2B}"/>
              </a:ext>
            </a:extLst>
          </p:cNvPr>
          <p:cNvSpPr/>
          <p:nvPr/>
        </p:nvSpPr>
        <p:spPr>
          <a:xfrm>
            <a:off x="6896746" y="5329866"/>
            <a:ext cx="342310" cy="18285"/>
          </a:xfrm>
          <a:prstGeom prst="roundRect">
            <a:avLst>
              <a:gd name="adj" fmla="val 50000"/>
            </a:avLst>
          </a:prstGeom>
          <a:solidFill>
            <a:srgbClr val="000000"/>
          </a:solidFill>
          <a:ln w="9525" cap="flat" cmpd="sng" algn="ctr">
            <a:noFill/>
            <a:prstDash val="solid"/>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87" name="Rectangle: Rounded Corners 86">
            <a:extLst>
              <a:ext uri="{FF2B5EF4-FFF2-40B4-BE49-F238E27FC236}">
                <a16:creationId xmlns:a16="http://schemas.microsoft.com/office/drawing/2014/main" id="{B6F1810C-652E-4439-9392-F752AA84AD51}"/>
              </a:ext>
            </a:extLst>
          </p:cNvPr>
          <p:cNvSpPr/>
          <p:nvPr/>
        </p:nvSpPr>
        <p:spPr>
          <a:xfrm>
            <a:off x="6896746" y="5457951"/>
            <a:ext cx="342310" cy="18285"/>
          </a:xfrm>
          <a:prstGeom prst="roundRect">
            <a:avLst>
              <a:gd name="adj" fmla="val 50000"/>
            </a:avLst>
          </a:prstGeom>
          <a:solidFill>
            <a:srgbClr val="000000"/>
          </a:solidFill>
          <a:ln w="9525" cap="flat" cmpd="sng" algn="ctr">
            <a:noFill/>
            <a:prstDash val="solid"/>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88" name="Rectangle: Rounded Corners 87">
            <a:extLst>
              <a:ext uri="{FF2B5EF4-FFF2-40B4-BE49-F238E27FC236}">
                <a16:creationId xmlns:a16="http://schemas.microsoft.com/office/drawing/2014/main" id="{2458F72A-DE3D-41E1-AE72-66F6943D764C}"/>
              </a:ext>
            </a:extLst>
          </p:cNvPr>
          <p:cNvSpPr/>
          <p:nvPr/>
        </p:nvSpPr>
        <p:spPr>
          <a:xfrm>
            <a:off x="6896746" y="5393909"/>
            <a:ext cx="342310" cy="18285"/>
          </a:xfrm>
          <a:prstGeom prst="roundRect">
            <a:avLst>
              <a:gd name="adj" fmla="val 50000"/>
            </a:avLst>
          </a:prstGeom>
          <a:solidFill>
            <a:srgbClr val="000000"/>
          </a:solidFill>
          <a:ln w="9525" cap="flat" cmpd="sng" algn="ctr">
            <a:noFill/>
            <a:prstDash val="solid"/>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89" name="Oval 88">
            <a:extLst>
              <a:ext uri="{FF2B5EF4-FFF2-40B4-BE49-F238E27FC236}">
                <a16:creationId xmlns:a16="http://schemas.microsoft.com/office/drawing/2014/main" id="{C6E83828-CA6D-4B53-B862-224A23FBA1A9}"/>
              </a:ext>
            </a:extLst>
          </p:cNvPr>
          <p:cNvSpPr/>
          <p:nvPr/>
        </p:nvSpPr>
        <p:spPr>
          <a:xfrm>
            <a:off x="5947812" y="5953972"/>
            <a:ext cx="121326" cy="121326"/>
          </a:xfrm>
          <a:prstGeom prst="ellipse">
            <a:avLst/>
          </a:prstGeom>
          <a:noFill/>
          <a:ln w="12700" cap="flat" cmpd="sng" algn="ctr">
            <a:solidFill>
              <a:srgbClr val="000000"/>
            </a:solidFill>
            <a:prstDash val="solid"/>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90" name="Rectangle: Rounded Corners 89">
            <a:extLst>
              <a:ext uri="{FF2B5EF4-FFF2-40B4-BE49-F238E27FC236}">
                <a16:creationId xmlns:a16="http://schemas.microsoft.com/office/drawing/2014/main" id="{9D0AB9D2-D667-4429-87CE-B7166BACCE98}"/>
              </a:ext>
            </a:extLst>
          </p:cNvPr>
          <p:cNvSpPr/>
          <p:nvPr/>
        </p:nvSpPr>
        <p:spPr>
          <a:xfrm>
            <a:off x="6896746" y="5921271"/>
            <a:ext cx="342310" cy="18285"/>
          </a:xfrm>
          <a:prstGeom prst="roundRect">
            <a:avLst>
              <a:gd name="adj" fmla="val 50000"/>
            </a:avLst>
          </a:prstGeom>
          <a:solidFill>
            <a:srgbClr val="000000"/>
          </a:solidFill>
          <a:ln w="9525" cap="flat" cmpd="sng" algn="ctr">
            <a:noFill/>
            <a:prstDash val="solid"/>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91" name="Rectangle: Rounded Corners 90">
            <a:extLst>
              <a:ext uri="{FF2B5EF4-FFF2-40B4-BE49-F238E27FC236}">
                <a16:creationId xmlns:a16="http://schemas.microsoft.com/office/drawing/2014/main" id="{2033F748-1FEF-4812-8E9A-18DE50F7BE2F}"/>
              </a:ext>
            </a:extLst>
          </p:cNvPr>
          <p:cNvSpPr/>
          <p:nvPr/>
        </p:nvSpPr>
        <p:spPr>
          <a:xfrm>
            <a:off x="6896746" y="6049356"/>
            <a:ext cx="342310" cy="18285"/>
          </a:xfrm>
          <a:prstGeom prst="roundRect">
            <a:avLst>
              <a:gd name="adj" fmla="val 50000"/>
            </a:avLst>
          </a:prstGeom>
          <a:solidFill>
            <a:srgbClr val="000000"/>
          </a:solidFill>
          <a:ln w="9525" cap="flat" cmpd="sng" algn="ctr">
            <a:noFill/>
            <a:prstDash val="solid"/>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92" name="Rectangle: Rounded Corners 91">
            <a:extLst>
              <a:ext uri="{FF2B5EF4-FFF2-40B4-BE49-F238E27FC236}">
                <a16:creationId xmlns:a16="http://schemas.microsoft.com/office/drawing/2014/main" id="{625C54C9-D11E-4D64-ADEE-62E7801AAB9C}"/>
              </a:ext>
            </a:extLst>
          </p:cNvPr>
          <p:cNvSpPr/>
          <p:nvPr/>
        </p:nvSpPr>
        <p:spPr>
          <a:xfrm>
            <a:off x="6896746" y="5985314"/>
            <a:ext cx="342310" cy="18285"/>
          </a:xfrm>
          <a:prstGeom prst="roundRect">
            <a:avLst>
              <a:gd name="adj" fmla="val 50000"/>
            </a:avLst>
          </a:prstGeom>
          <a:solidFill>
            <a:srgbClr val="000000"/>
          </a:solidFill>
          <a:ln w="9525" cap="flat" cmpd="sng" algn="ctr">
            <a:noFill/>
            <a:prstDash val="solid"/>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93" name="Rectangle: Rounded Corners 92">
            <a:extLst>
              <a:ext uri="{FF2B5EF4-FFF2-40B4-BE49-F238E27FC236}">
                <a16:creationId xmlns:a16="http://schemas.microsoft.com/office/drawing/2014/main" id="{D62B6A10-F0D9-4ECF-BB2B-29CB0F8E8688}"/>
              </a:ext>
            </a:extLst>
          </p:cNvPr>
          <p:cNvSpPr/>
          <p:nvPr/>
        </p:nvSpPr>
        <p:spPr>
          <a:xfrm>
            <a:off x="9120976" y="3808646"/>
            <a:ext cx="1429902" cy="454969"/>
          </a:xfrm>
          <a:prstGeom prst="roundRect">
            <a:avLst/>
          </a:prstGeom>
          <a:solidFill>
            <a:srgbClr val="FFFFFF"/>
          </a:solidFill>
          <a:ln w="12700" cap="flat" cmpd="sng" algn="ctr">
            <a:solidFill>
              <a:srgbClr val="000000"/>
            </a:solidFill>
            <a:prstDash val="solid"/>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94" name="Oval 93">
            <a:extLst>
              <a:ext uri="{FF2B5EF4-FFF2-40B4-BE49-F238E27FC236}">
                <a16:creationId xmlns:a16="http://schemas.microsoft.com/office/drawing/2014/main" id="{6AC13540-2503-499B-9C27-0057A875A332}"/>
              </a:ext>
            </a:extLst>
          </p:cNvPr>
          <p:cNvSpPr/>
          <p:nvPr/>
        </p:nvSpPr>
        <p:spPr>
          <a:xfrm>
            <a:off x="9185973" y="4077295"/>
            <a:ext cx="121326" cy="121326"/>
          </a:xfrm>
          <a:prstGeom prst="ellipse">
            <a:avLst/>
          </a:prstGeom>
          <a:solidFill>
            <a:srgbClr val="FFFFFF"/>
          </a:solidFill>
          <a:ln w="12700" cap="flat" cmpd="sng" algn="ctr">
            <a:solidFill>
              <a:srgbClr val="000000"/>
            </a:solidFill>
            <a:prstDash val="solid"/>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95" name="Rectangle: Rounded Corners 94">
            <a:extLst>
              <a:ext uri="{FF2B5EF4-FFF2-40B4-BE49-F238E27FC236}">
                <a16:creationId xmlns:a16="http://schemas.microsoft.com/office/drawing/2014/main" id="{652B45D0-F67C-4755-8282-2BC3AB1BF28F}"/>
              </a:ext>
            </a:extLst>
          </p:cNvPr>
          <p:cNvSpPr/>
          <p:nvPr/>
        </p:nvSpPr>
        <p:spPr>
          <a:xfrm>
            <a:off x="10134907" y="4044595"/>
            <a:ext cx="342310" cy="18285"/>
          </a:xfrm>
          <a:prstGeom prst="roundRect">
            <a:avLst>
              <a:gd name="adj" fmla="val 50000"/>
            </a:avLst>
          </a:prstGeom>
          <a:solidFill>
            <a:srgbClr val="000000"/>
          </a:solidFill>
          <a:ln w="9525" cap="flat" cmpd="sng" algn="ctr">
            <a:noFill/>
            <a:prstDash val="solid"/>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96" name="Rectangle: Rounded Corners 95">
            <a:extLst>
              <a:ext uri="{FF2B5EF4-FFF2-40B4-BE49-F238E27FC236}">
                <a16:creationId xmlns:a16="http://schemas.microsoft.com/office/drawing/2014/main" id="{2ECA3169-A9AF-4748-B2B1-7C2B2AE9DDB3}"/>
              </a:ext>
            </a:extLst>
          </p:cNvPr>
          <p:cNvSpPr/>
          <p:nvPr/>
        </p:nvSpPr>
        <p:spPr>
          <a:xfrm>
            <a:off x="10134907" y="4172680"/>
            <a:ext cx="342310" cy="18285"/>
          </a:xfrm>
          <a:prstGeom prst="roundRect">
            <a:avLst>
              <a:gd name="adj" fmla="val 50000"/>
            </a:avLst>
          </a:prstGeom>
          <a:solidFill>
            <a:srgbClr val="000000"/>
          </a:solidFill>
          <a:ln w="9525" cap="flat" cmpd="sng" algn="ctr">
            <a:noFill/>
            <a:prstDash val="solid"/>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97" name="Rectangle: Rounded Corners 96">
            <a:extLst>
              <a:ext uri="{FF2B5EF4-FFF2-40B4-BE49-F238E27FC236}">
                <a16:creationId xmlns:a16="http://schemas.microsoft.com/office/drawing/2014/main" id="{8DA5391E-F397-4D80-98BD-1612F34EEF6D}"/>
              </a:ext>
            </a:extLst>
          </p:cNvPr>
          <p:cNvSpPr/>
          <p:nvPr/>
        </p:nvSpPr>
        <p:spPr>
          <a:xfrm>
            <a:off x="10134907" y="4108638"/>
            <a:ext cx="342310" cy="18285"/>
          </a:xfrm>
          <a:prstGeom prst="roundRect">
            <a:avLst>
              <a:gd name="adj" fmla="val 50000"/>
            </a:avLst>
          </a:prstGeom>
          <a:solidFill>
            <a:srgbClr val="000000"/>
          </a:solidFill>
          <a:ln w="9525" cap="flat" cmpd="sng" algn="ctr">
            <a:noFill/>
            <a:prstDash val="solid"/>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grpSp>
        <p:nvGrpSpPr>
          <p:cNvPr id="98" name="Group 97">
            <a:extLst>
              <a:ext uri="{FF2B5EF4-FFF2-40B4-BE49-F238E27FC236}">
                <a16:creationId xmlns:a16="http://schemas.microsoft.com/office/drawing/2014/main" id="{A5F52CD1-29BD-4203-89E9-C8D533D0D744}"/>
              </a:ext>
            </a:extLst>
          </p:cNvPr>
          <p:cNvGrpSpPr/>
          <p:nvPr/>
        </p:nvGrpSpPr>
        <p:grpSpPr>
          <a:xfrm>
            <a:off x="9395649" y="3896790"/>
            <a:ext cx="137141" cy="137141"/>
            <a:chOff x="6614096" y="3386015"/>
            <a:chExt cx="182880" cy="182880"/>
          </a:xfrm>
        </p:grpSpPr>
        <p:sp>
          <p:nvSpPr>
            <p:cNvPr id="99" name="Oval 98">
              <a:extLst>
                <a:ext uri="{FF2B5EF4-FFF2-40B4-BE49-F238E27FC236}">
                  <a16:creationId xmlns:a16="http://schemas.microsoft.com/office/drawing/2014/main" id="{56D42641-970C-40D9-976A-AF19F364A22A}"/>
                </a:ext>
              </a:extLst>
            </p:cNvPr>
            <p:cNvSpPr/>
            <p:nvPr/>
          </p:nvSpPr>
          <p:spPr>
            <a:xfrm>
              <a:off x="6614096" y="3386015"/>
              <a:ext cx="182880" cy="182880"/>
            </a:xfrm>
            <a:prstGeom prst="ellipse">
              <a:avLst/>
            </a:prstGeom>
            <a:solidFill>
              <a:srgbClr val="F2F2F2"/>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100" name="Oval 99">
              <a:extLst>
                <a:ext uri="{FF2B5EF4-FFF2-40B4-BE49-F238E27FC236}">
                  <a16:creationId xmlns:a16="http://schemas.microsoft.com/office/drawing/2014/main" id="{D79033D1-92EC-47CF-9A2D-163746814845}"/>
                </a:ext>
              </a:extLst>
            </p:cNvPr>
            <p:cNvSpPr/>
            <p:nvPr/>
          </p:nvSpPr>
          <p:spPr>
            <a:xfrm>
              <a:off x="6636956" y="3408875"/>
              <a:ext cx="137160" cy="137160"/>
            </a:xfrm>
            <a:prstGeom prst="ellipse">
              <a:avLst/>
            </a:prstGeom>
            <a:solidFill>
              <a:srgbClr val="D78200"/>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grpSp>
      <p:grpSp>
        <p:nvGrpSpPr>
          <p:cNvPr id="101" name="Group 100">
            <a:extLst>
              <a:ext uri="{FF2B5EF4-FFF2-40B4-BE49-F238E27FC236}">
                <a16:creationId xmlns:a16="http://schemas.microsoft.com/office/drawing/2014/main" id="{0AFF499C-85D5-4589-930E-73B4046CE1AC}"/>
              </a:ext>
            </a:extLst>
          </p:cNvPr>
          <p:cNvGrpSpPr/>
          <p:nvPr/>
        </p:nvGrpSpPr>
        <p:grpSpPr>
          <a:xfrm>
            <a:off x="9566088" y="4058778"/>
            <a:ext cx="137141" cy="137141"/>
            <a:chOff x="6614096" y="3386015"/>
            <a:chExt cx="182880" cy="182880"/>
          </a:xfrm>
        </p:grpSpPr>
        <p:sp>
          <p:nvSpPr>
            <p:cNvPr id="102" name="Oval 101">
              <a:extLst>
                <a:ext uri="{FF2B5EF4-FFF2-40B4-BE49-F238E27FC236}">
                  <a16:creationId xmlns:a16="http://schemas.microsoft.com/office/drawing/2014/main" id="{E90B7B6C-3BB9-4A2A-ADC3-A31D1AD154DA}"/>
                </a:ext>
              </a:extLst>
            </p:cNvPr>
            <p:cNvSpPr/>
            <p:nvPr/>
          </p:nvSpPr>
          <p:spPr>
            <a:xfrm>
              <a:off x="6614096" y="3386015"/>
              <a:ext cx="182880" cy="182880"/>
            </a:xfrm>
            <a:prstGeom prst="ellipse">
              <a:avLst/>
            </a:prstGeom>
            <a:solidFill>
              <a:srgbClr val="F2F2F2"/>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103" name="Oval 102">
              <a:extLst>
                <a:ext uri="{FF2B5EF4-FFF2-40B4-BE49-F238E27FC236}">
                  <a16:creationId xmlns:a16="http://schemas.microsoft.com/office/drawing/2014/main" id="{A6F7F343-911C-4594-98A8-E2B2E675F7CC}"/>
                </a:ext>
              </a:extLst>
            </p:cNvPr>
            <p:cNvSpPr/>
            <p:nvPr/>
          </p:nvSpPr>
          <p:spPr>
            <a:xfrm>
              <a:off x="6636956" y="3408875"/>
              <a:ext cx="137160" cy="137160"/>
            </a:xfrm>
            <a:prstGeom prst="ellipse">
              <a:avLst/>
            </a:prstGeom>
            <a:solidFill>
              <a:srgbClr val="0078D7"/>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grpSp>
      <p:grpSp>
        <p:nvGrpSpPr>
          <p:cNvPr id="104" name="Group 103">
            <a:extLst>
              <a:ext uri="{FF2B5EF4-FFF2-40B4-BE49-F238E27FC236}">
                <a16:creationId xmlns:a16="http://schemas.microsoft.com/office/drawing/2014/main" id="{F5182E17-7442-4A28-892D-381C2C8CBB16}"/>
              </a:ext>
            </a:extLst>
          </p:cNvPr>
          <p:cNvGrpSpPr/>
          <p:nvPr/>
        </p:nvGrpSpPr>
        <p:grpSpPr>
          <a:xfrm>
            <a:off x="9906969" y="4058778"/>
            <a:ext cx="137141" cy="137141"/>
            <a:chOff x="6614096" y="3386015"/>
            <a:chExt cx="182880" cy="182880"/>
          </a:xfrm>
        </p:grpSpPr>
        <p:sp>
          <p:nvSpPr>
            <p:cNvPr id="105" name="Oval 104">
              <a:extLst>
                <a:ext uri="{FF2B5EF4-FFF2-40B4-BE49-F238E27FC236}">
                  <a16:creationId xmlns:a16="http://schemas.microsoft.com/office/drawing/2014/main" id="{86B909CE-A62C-485B-B460-5CBBA5DFED80}"/>
                </a:ext>
              </a:extLst>
            </p:cNvPr>
            <p:cNvSpPr/>
            <p:nvPr/>
          </p:nvSpPr>
          <p:spPr>
            <a:xfrm>
              <a:off x="6614096" y="3386015"/>
              <a:ext cx="182880" cy="182880"/>
            </a:xfrm>
            <a:prstGeom prst="ellipse">
              <a:avLst/>
            </a:prstGeom>
            <a:solidFill>
              <a:srgbClr val="F2F2F2"/>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106" name="Oval 105">
              <a:extLst>
                <a:ext uri="{FF2B5EF4-FFF2-40B4-BE49-F238E27FC236}">
                  <a16:creationId xmlns:a16="http://schemas.microsoft.com/office/drawing/2014/main" id="{F4246D03-9B99-407C-9FE8-F6B164EA4A74}"/>
                </a:ext>
              </a:extLst>
            </p:cNvPr>
            <p:cNvSpPr/>
            <p:nvPr/>
          </p:nvSpPr>
          <p:spPr>
            <a:xfrm>
              <a:off x="6636956" y="3408875"/>
              <a:ext cx="137160" cy="137160"/>
            </a:xfrm>
            <a:prstGeom prst="ellipse">
              <a:avLst/>
            </a:prstGeom>
            <a:solidFill>
              <a:srgbClr val="B1D6F2"/>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grpSp>
      <p:grpSp>
        <p:nvGrpSpPr>
          <p:cNvPr id="107" name="Group 106">
            <a:extLst>
              <a:ext uri="{FF2B5EF4-FFF2-40B4-BE49-F238E27FC236}">
                <a16:creationId xmlns:a16="http://schemas.microsoft.com/office/drawing/2014/main" id="{4AD7759F-333C-4708-9DBD-F7B859BD0630}"/>
              </a:ext>
            </a:extLst>
          </p:cNvPr>
          <p:cNvGrpSpPr/>
          <p:nvPr/>
        </p:nvGrpSpPr>
        <p:grpSpPr>
          <a:xfrm>
            <a:off x="9736529" y="3896790"/>
            <a:ext cx="137141" cy="137141"/>
            <a:chOff x="6614096" y="3386015"/>
            <a:chExt cx="182880" cy="182880"/>
          </a:xfrm>
        </p:grpSpPr>
        <p:sp>
          <p:nvSpPr>
            <p:cNvPr id="108" name="Oval 107">
              <a:extLst>
                <a:ext uri="{FF2B5EF4-FFF2-40B4-BE49-F238E27FC236}">
                  <a16:creationId xmlns:a16="http://schemas.microsoft.com/office/drawing/2014/main" id="{EDF3B0BB-6081-44A1-A683-7CA0283978C2}"/>
                </a:ext>
              </a:extLst>
            </p:cNvPr>
            <p:cNvSpPr/>
            <p:nvPr/>
          </p:nvSpPr>
          <p:spPr>
            <a:xfrm>
              <a:off x="6614096" y="3386015"/>
              <a:ext cx="182880" cy="182880"/>
            </a:xfrm>
            <a:prstGeom prst="ellipse">
              <a:avLst/>
            </a:prstGeom>
            <a:solidFill>
              <a:srgbClr val="F2F2F2"/>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109" name="Oval 108">
              <a:extLst>
                <a:ext uri="{FF2B5EF4-FFF2-40B4-BE49-F238E27FC236}">
                  <a16:creationId xmlns:a16="http://schemas.microsoft.com/office/drawing/2014/main" id="{4FF263B0-DEC0-4724-950D-07BB78C916A5}"/>
                </a:ext>
              </a:extLst>
            </p:cNvPr>
            <p:cNvSpPr/>
            <p:nvPr/>
          </p:nvSpPr>
          <p:spPr>
            <a:xfrm>
              <a:off x="6636956" y="3408875"/>
              <a:ext cx="137160" cy="137160"/>
            </a:xfrm>
            <a:prstGeom prst="ellipse">
              <a:avLst/>
            </a:prstGeom>
            <a:solidFill>
              <a:srgbClr val="89C402"/>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grpSp>
      <p:sp>
        <p:nvSpPr>
          <p:cNvPr id="110" name="Rectangle: Rounded Corners 109">
            <a:extLst>
              <a:ext uri="{FF2B5EF4-FFF2-40B4-BE49-F238E27FC236}">
                <a16:creationId xmlns:a16="http://schemas.microsoft.com/office/drawing/2014/main" id="{5378079E-5761-4A92-93F4-4EC50BC5844E}"/>
              </a:ext>
            </a:extLst>
          </p:cNvPr>
          <p:cNvSpPr/>
          <p:nvPr/>
        </p:nvSpPr>
        <p:spPr>
          <a:xfrm>
            <a:off x="9120976" y="5755915"/>
            <a:ext cx="1429902" cy="454969"/>
          </a:xfrm>
          <a:prstGeom prst="roundRect">
            <a:avLst/>
          </a:prstGeom>
          <a:solidFill>
            <a:srgbClr val="FFFFFF"/>
          </a:solidFill>
          <a:ln w="12700" cap="flat" cmpd="sng" algn="ctr">
            <a:solidFill>
              <a:srgbClr val="000000"/>
            </a:solidFill>
            <a:prstDash val="solid"/>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111" name="Oval 110">
            <a:extLst>
              <a:ext uri="{FF2B5EF4-FFF2-40B4-BE49-F238E27FC236}">
                <a16:creationId xmlns:a16="http://schemas.microsoft.com/office/drawing/2014/main" id="{3EA9149E-345D-412D-BB79-25F66F152870}"/>
              </a:ext>
            </a:extLst>
          </p:cNvPr>
          <p:cNvSpPr/>
          <p:nvPr/>
        </p:nvSpPr>
        <p:spPr>
          <a:xfrm>
            <a:off x="9185973" y="6024563"/>
            <a:ext cx="121326" cy="121326"/>
          </a:xfrm>
          <a:prstGeom prst="ellipse">
            <a:avLst/>
          </a:prstGeom>
          <a:solidFill>
            <a:srgbClr val="FFFFFF"/>
          </a:solidFill>
          <a:ln w="12700" cap="flat" cmpd="sng" algn="ctr">
            <a:solidFill>
              <a:srgbClr val="000000"/>
            </a:solidFill>
            <a:prstDash val="solid"/>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112" name="Rectangle: Rounded Corners 111">
            <a:extLst>
              <a:ext uri="{FF2B5EF4-FFF2-40B4-BE49-F238E27FC236}">
                <a16:creationId xmlns:a16="http://schemas.microsoft.com/office/drawing/2014/main" id="{D91ACF2B-E4F0-4195-8DBE-2765366D7EF9}"/>
              </a:ext>
            </a:extLst>
          </p:cNvPr>
          <p:cNvSpPr/>
          <p:nvPr/>
        </p:nvSpPr>
        <p:spPr>
          <a:xfrm>
            <a:off x="10134907" y="5991864"/>
            <a:ext cx="342310" cy="18285"/>
          </a:xfrm>
          <a:prstGeom prst="roundRect">
            <a:avLst>
              <a:gd name="adj" fmla="val 50000"/>
            </a:avLst>
          </a:prstGeom>
          <a:solidFill>
            <a:srgbClr val="000000"/>
          </a:solidFill>
          <a:ln w="9525" cap="flat" cmpd="sng" algn="ctr">
            <a:noFill/>
            <a:prstDash val="solid"/>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113" name="Rectangle: Rounded Corners 112">
            <a:extLst>
              <a:ext uri="{FF2B5EF4-FFF2-40B4-BE49-F238E27FC236}">
                <a16:creationId xmlns:a16="http://schemas.microsoft.com/office/drawing/2014/main" id="{C5C1C468-A189-4E65-9ECA-6B83DF9C0577}"/>
              </a:ext>
            </a:extLst>
          </p:cNvPr>
          <p:cNvSpPr/>
          <p:nvPr/>
        </p:nvSpPr>
        <p:spPr>
          <a:xfrm>
            <a:off x="10134907" y="6119948"/>
            <a:ext cx="342310" cy="18285"/>
          </a:xfrm>
          <a:prstGeom prst="roundRect">
            <a:avLst>
              <a:gd name="adj" fmla="val 50000"/>
            </a:avLst>
          </a:prstGeom>
          <a:solidFill>
            <a:srgbClr val="000000"/>
          </a:solidFill>
          <a:ln w="9525" cap="flat" cmpd="sng" algn="ctr">
            <a:noFill/>
            <a:prstDash val="solid"/>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114" name="Rectangle: Rounded Corners 113">
            <a:extLst>
              <a:ext uri="{FF2B5EF4-FFF2-40B4-BE49-F238E27FC236}">
                <a16:creationId xmlns:a16="http://schemas.microsoft.com/office/drawing/2014/main" id="{7DDCBC86-0462-42E2-B730-B5BEDE1388C1}"/>
              </a:ext>
            </a:extLst>
          </p:cNvPr>
          <p:cNvSpPr/>
          <p:nvPr/>
        </p:nvSpPr>
        <p:spPr>
          <a:xfrm>
            <a:off x="10134907" y="6055906"/>
            <a:ext cx="342310" cy="18285"/>
          </a:xfrm>
          <a:prstGeom prst="roundRect">
            <a:avLst>
              <a:gd name="adj" fmla="val 50000"/>
            </a:avLst>
          </a:prstGeom>
          <a:solidFill>
            <a:srgbClr val="000000"/>
          </a:solidFill>
          <a:ln w="9525" cap="flat" cmpd="sng" algn="ctr">
            <a:noFill/>
            <a:prstDash val="solid"/>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grpSp>
        <p:nvGrpSpPr>
          <p:cNvPr id="115" name="Group 114">
            <a:extLst>
              <a:ext uri="{FF2B5EF4-FFF2-40B4-BE49-F238E27FC236}">
                <a16:creationId xmlns:a16="http://schemas.microsoft.com/office/drawing/2014/main" id="{AA3CE2F7-7177-4C17-9D92-09F3BF22F9E8}"/>
              </a:ext>
            </a:extLst>
          </p:cNvPr>
          <p:cNvGrpSpPr/>
          <p:nvPr/>
        </p:nvGrpSpPr>
        <p:grpSpPr>
          <a:xfrm>
            <a:off x="10545165" y="5352751"/>
            <a:ext cx="137141" cy="137141"/>
            <a:chOff x="6614096" y="3386015"/>
            <a:chExt cx="182880" cy="182880"/>
          </a:xfrm>
        </p:grpSpPr>
        <p:sp>
          <p:nvSpPr>
            <p:cNvPr id="116" name="Oval 115">
              <a:extLst>
                <a:ext uri="{FF2B5EF4-FFF2-40B4-BE49-F238E27FC236}">
                  <a16:creationId xmlns:a16="http://schemas.microsoft.com/office/drawing/2014/main" id="{4B9ED101-1BB3-489C-8366-E0B5D00EE633}"/>
                </a:ext>
              </a:extLst>
            </p:cNvPr>
            <p:cNvSpPr/>
            <p:nvPr/>
          </p:nvSpPr>
          <p:spPr>
            <a:xfrm>
              <a:off x="6614096" y="3386015"/>
              <a:ext cx="182880" cy="182880"/>
            </a:xfrm>
            <a:prstGeom prst="ellipse">
              <a:avLst/>
            </a:prstGeom>
            <a:solidFill>
              <a:srgbClr val="F2F2F2"/>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117" name="Oval 116">
              <a:extLst>
                <a:ext uri="{FF2B5EF4-FFF2-40B4-BE49-F238E27FC236}">
                  <a16:creationId xmlns:a16="http://schemas.microsoft.com/office/drawing/2014/main" id="{E57253C0-2F87-4F74-8394-B49CB3EB24AC}"/>
                </a:ext>
              </a:extLst>
            </p:cNvPr>
            <p:cNvSpPr/>
            <p:nvPr/>
          </p:nvSpPr>
          <p:spPr>
            <a:xfrm>
              <a:off x="6636956" y="3408875"/>
              <a:ext cx="137160" cy="137160"/>
            </a:xfrm>
            <a:prstGeom prst="ellipse">
              <a:avLst/>
            </a:prstGeom>
            <a:solidFill>
              <a:srgbClr val="0078D7"/>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grpSp>
      <p:grpSp>
        <p:nvGrpSpPr>
          <p:cNvPr id="118" name="Group 117">
            <a:extLst>
              <a:ext uri="{FF2B5EF4-FFF2-40B4-BE49-F238E27FC236}">
                <a16:creationId xmlns:a16="http://schemas.microsoft.com/office/drawing/2014/main" id="{1C5DD4E2-C66D-40CF-8731-9ECC1AD81D09}"/>
              </a:ext>
            </a:extLst>
          </p:cNvPr>
          <p:cNvGrpSpPr/>
          <p:nvPr/>
        </p:nvGrpSpPr>
        <p:grpSpPr>
          <a:xfrm>
            <a:off x="10639441" y="5204306"/>
            <a:ext cx="137141" cy="137141"/>
            <a:chOff x="6614096" y="3386015"/>
            <a:chExt cx="182880" cy="182880"/>
          </a:xfrm>
        </p:grpSpPr>
        <p:sp>
          <p:nvSpPr>
            <p:cNvPr id="119" name="Oval 118">
              <a:extLst>
                <a:ext uri="{FF2B5EF4-FFF2-40B4-BE49-F238E27FC236}">
                  <a16:creationId xmlns:a16="http://schemas.microsoft.com/office/drawing/2014/main" id="{1772861C-6D19-47E1-B08A-FA881A6CA334}"/>
                </a:ext>
              </a:extLst>
            </p:cNvPr>
            <p:cNvSpPr/>
            <p:nvPr/>
          </p:nvSpPr>
          <p:spPr>
            <a:xfrm>
              <a:off x="6614096" y="3386015"/>
              <a:ext cx="182880" cy="182880"/>
            </a:xfrm>
            <a:prstGeom prst="ellipse">
              <a:avLst/>
            </a:prstGeom>
            <a:solidFill>
              <a:srgbClr val="F2F2F2"/>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120" name="Oval 119">
              <a:extLst>
                <a:ext uri="{FF2B5EF4-FFF2-40B4-BE49-F238E27FC236}">
                  <a16:creationId xmlns:a16="http://schemas.microsoft.com/office/drawing/2014/main" id="{8967AC3C-C143-49F8-91DC-82EF13935C0D}"/>
                </a:ext>
              </a:extLst>
            </p:cNvPr>
            <p:cNvSpPr/>
            <p:nvPr/>
          </p:nvSpPr>
          <p:spPr>
            <a:xfrm>
              <a:off x="6636956" y="3408875"/>
              <a:ext cx="137160" cy="137160"/>
            </a:xfrm>
            <a:prstGeom prst="ellipse">
              <a:avLst/>
            </a:prstGeom>
            <a:solidFill>
              <a:srgbClr val="B1D6F2"/>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grpSp>
      <p:grpSp>
        <p:nvGrpSpPr>
          <p:cNvPr id="121" name="Group 120">
            <a:extLst>
              <a:ext uri="{FF2B5EF4-FFF2-40B4-BE49-F238E27FC236}">
                <a16:creationId xmlns:a16="http://schemas.microsoft.com/office/drawing/2014/main" id="{F0D1F84D-4A02-434A-8C81-C7F59A0FF07C}"/>
              </a:ext>
            </a:extLst>
          </p:cNvPr>
          <p:cNvGrpSpPr/>
          <p:nvPr/>
        </p:nvGrpSpPr>
        <p:grpSpPr>
          <a:xfrm>
            <a:off x="10733717" y="5352751"/>
            <a:ext cx="137141" cy="137141"/>
            <a:chOff x="6614096" y="3386015"/>
            <a:chExt cx="182880" cy="182880"/>
          </a:xfrm>
        </p:grpSpPr>
        <p:sp>
          <p:nvSpPr>
            <p:cNvPr id="122" name="Oval 121">
              <a:extLst>
                <a:ext uri="{FF2B5EF4-FFF2-40B4-BE49-F238E27FC236}">
                  <a16:creationId xmlns:a16="http://schemas.microsoft.com/office/drawing/2014/main" id="{3F9253A2-24BB-446D-B862-A92AA3C740E8}"/>
                </a:ext>
              </a:extLst>
            </p:cNvPr>
            <p:cNvSpPr/>
            <p:nvPr/>
          </p:nvSpPr>
          <p:spPr>
            <a:xfrm>
              <a:off x="6614096" y="3386015"/>
              <a:ext cx="182880" cy="182880"/>
            </a:xfrm>
            <a:prstGeom prst="ellipse">
              <a:avLst/>
            </a:prstGeom>
            <a:solidFill>
              <a:srgbClr val="F2F2F2"/>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123" name="Oval 122">
              <a:extLst>
                <a:ext uri="{FF2B5EF4-FFF2-40B4-BE49-F238E27FC236}">
                  <a16:creationId xmlns:a16="http://schemas.microsoft.com/office/drawing/2014/main" id="{3B2173EC-FB7E-498D-A643-53412144E561}"/>
                </a:ext>
              </a:extLst>
            </p:cNvPr>
            <p:cNvSpPr/>
            <p:nvPr/>
          </p:nvSpPr>
          <p:spPr>
            <a:xfrm>
              <a:off x="6636956" y="3408875"/>
              <a:ext cx="137160" cy="137160"/>
            </a:xfrm>
            <a:prstGeom prst="ellipse">
              <a:avLst/>
            </a:prstGeom>
            <a:solidFill>
              <a:srgbClr val="D78200"/>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grpSp>
      <p:grpSp>
        <p:nvGrpSpPr>
          <p:cNvPr id="124" name="Group 123">
            <a:extLst>
              <a:ext uri="{FF2B5EF4-FFF2-40B4-BE49-F238E27FC236}">
                <a16:creationId xmlns:a16="http://schemas.microsoft.com/office/drawing/2014/main" id="{4B408DD8-8ACD-4FD2-97F0-7929ABBBA636}"/>
              </a:ext>
            </a:extLst>
          </p:cNvPr>
          <p:cNvGrpSpPr/>
          <p:nvPr/>
        </p:nvGrpSpPr>
        <p:grpSpPr>
          <a:xfrm>
            <a:off x="10435735" y="4631037"/>
            <a:ext cx="137141" cy="137141"/>
            <a:chOff x="6614096" y="3386015"/>
            <a:chExt cx="182880" cy="182880"/>
          </a:xfrm>
        </p:grpSpPr>
        <p:sp>
          <p:nvSpPr>
            <p:cNvPr id="125" name="Oval 124">
              <a:extLst>
                <a:ext uri="{FF2B5EF4-FFF2-40B4-BE49-F238E27FC236}">
                  <a16:creationId xmlns:a16="http://schemas.microsoft.com/office/drawing/2014/main" id="{7A613375-8F93-4553-9E3C-1156C757289E}"/>
                </a:ext>
              </a:extLst>
            </p:cNvPr>
            <p:cNvSpPr/>
            <p:nvPr/>
          </p:nvSpPr>
          <p:spPr>
            <a:xfrm>
              <a:off x="6614096" y="3386015"/>
              <a:ext cx="182880" cy="182880"/>
            </a:xfrm>
            <a:prstGeom prst="ellipse">
              <a:avLst/>
            </a:prstGeom>
            <a:solidFill>
              <a:srgbClr val="F2F2F2"/>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126" name="Oval 125">
              <a:extLst>
                <a:ext uri="{FF2B5EF4-FFF2-40B4-BE49-F238E27FC236}">
                  <a16:creationId xmlns:a16="http://schemas.microsoft.com/office/drawing/2014/main" id="{B5F6919B-8D4A-4CC2-8A8B-28248810033A}"/>
                </a:ext>
              </a:extLst>
            </p:cNvPr>
            <p:cNvSpPr/>
            <p:nvPr/>
          </p:nvSpPr>
          <p:spPr>
            <a:xfrm>
              <a:off x="6636956" y="3408875"/>
              <a:ext cx="137160" cy="137160"/>
            </a:xfrm>
            <a:prstGeom prst="ellipse">
              <a:avLst/>
            </a:prstGeom>
            <a:solidFill>
              <a:srgbClr val="003157"/>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grpSp>
      <p:grpSp>
        <p:nvGrpSpPr>
          <p:cNvPr id="127" name="Group 126">
            <a:extLst>
              <a:ext uri="{FF2B5EF4-FFF2-40B4-BE49-F238E27FC236}">
                <a16:creationId xmlns:a16="http://schemas.microsoft.com/office/drawing/2014/main" id="{33106781-C52B-4976-8738-B9CD70BEDF1D}"/>
              </a:ext>
            </a:extLst>
          </p:cNvPr>
          <p:cNvGrpSpPr/>
          <p:nvPr/>
        </p:nvGrpSpPr>
        <p:grpSpPr>
          <a:xfrm>
            <a:off x="10614022" y="4631037"/>
            <a:ext cx="137141" cy="137141"/>
            <a:chOff x="6614096" y="3386015"/>
            <a:chExt cx="182880" cy="182880"/>
          </a:xfrm>
        </p:grpSpPr>
        <p:sp>
          <p:nvSpPr>
            <p:cNvPr id="128" name="Oval 127">
              <a:extLst>
                <a:ext uri="{FF2B5EF4-FFF2-40B4-BE49-F238E27FC236}">
                  <a16:creationId xmlns:a16="http://schemas.microsoft.com/office/drawing/2014/main" id="{3F4CF230-3789-4426-B922-8AFD51BCA5B9}"/>
                </a:ext>
              </a:extLst>
            </p:cNvPr>
            <p:cNvSpPr/>
            <p:nvPr/>
          </p:nvSpPr>
          <p:spPr>
            <a:xfrm>
              <a:off x="6614096" y="3386015"/>
              <a:ext cx="182880" cy="182880"/>
            </a:xfrm>
            <a:prstGeom prst="ellipse">
              <a:avLst/>
            </a:prstGeom>
            <a:solidFill>
              <a:srgbClr val="F2F2F2"/>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129" name="Oval 128">
              <a:extLst>
                <a:ext uri="{FF2B5EF4-FFF2-40B4-BE49-F238E27FC236}">
                  <a16:creationId xmlns:a16="http://schemas.microsoft.com/office/drawing/2014/main" id="{D7784291-560B-47D2-8876-A920B2B90A5F}"/>
                </a:ext>
              </a:extLst>
            </p:cNvPr>
            <p:cNvSpPr/>
            <p:nvPr/>
          </p:nvSpPr>
          <p:spPr>
            <a:xfrm>
              <a:off x="6636956" y="3408875"/>
              <a:ext cx="137160" cy="137160"/>
            </a:xfrm>
            <a:prstGeom prst="ellipse">
              <a:avLst/>
            </a:prstGeom>
            <a:solidFill>
              <a:srgbClr val="0078D7"/>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grpSp>
      <p:grpSp>
        <p:nvGrpSpPr>
          <p:cNvPr id="130" name="Group 129">
            <a:extLst>
              <a:ext uri="{FF2B5EF4-FFF2-40B4-BE49-F238E27FC236}">
                <a16:creationId xmlns:a16="http://schemas.microsoft.com/office/drawing/2014/main" id="{210DF2FF-9D81-47F1-A66F-1B1B41963771}"/>
              </a:ext>
            </a:extLst>
          </p:cNvPr>
          <p:cNvGrpSpPr/>
          <p:nvPr/>
        </p:nvGrpSpPr>
        <p:grpSpPr>
          <a:xfrm>
            <a:off x="10792309" y="4631037"/>
            <a:ext cx="137141" cy="137141"/>
            <a:chOff x="6614096" y="3386015"/>
            <a:chExt cx="182880" cy="182880"/>
          </a:xfrm>
        </p:grpSpPr>
        <p:sp>
          <p:nvSpPr>
            <p:cNvPr id="131" name="Oval 130">
              <a:extLst>
                <a:ext uri="{FF2B5EF4-FFF2-40B4-BE49-F238E27FC236}">
                  <a16:creationId xmlns:a16="http://schemas.microsoft.com/office/drawing/2014/main" id="{4FCD4582-5CE1-404D-A04D-C9EEA3A1D1FD}"/>
                </a:ext>
              </a:extLst>
            </p:cNvPr>
            <p:cNvSpPr/>
            <p:nvPr/>
          </p:nvSpPr>
          <p:spPr>
            <a:xfrm>
              <a:off x="6614096" y="3386015"/>
              <a:ext cx="182880" cy="182880"/>
            </a:xfrm>
            <a:prstGeom prst="ellipse">
              <a:avLst/>
            </a:prstGeom>
            <a:solidFill>
              <a:srgbClr val="F2F2F2"/>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132" name="Oval 131">
              <a:extLst>
                <a:ext uri="{FF2B5EF4-FFF2-40B4-BE49-F238E27FC236}">
                  <a16:creationId xmlns:a16="http://schemas.microsoft.com/office/drawing/2014/main" id="{6722194A-DDB8-4033-BCC8-9368FA5E5884}"/>
                </a:ext>
              </a:extLst>
            </p:cNvPr>
            <p:cNvSpPr/>
            <p:nvPr/>
          </p:nvSpPr>
          <p:spPr>
            <a:xfrm>
              <a:off x="6636956" y="3408875"/>
              <a:ext cx="137160" cy="137160"/>
            </a:xfrm>
            <a:prstGeom prst="ellipse">
              <a:avLst/>
            </a:prstGeom>
            <a:solidFill>
              <a:srgbClr val="89C402"/>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grpSp>
      <p:grpSp>
        <p:nvGrpSpPr>
          <p:cNvPr id="133" name="Group 132">
            <a:extLst>
              <a:ext uri="{FF2B5EF4-FFF2-40B4-BE49-F238E27FC236}">
                <a16:creationId xmlns:a16="http://schemas.microsoft.com/office/drawing/2014/main" id="{41CE4F76-8AAF-4527-AA29-6490A1D4360A}"/>
              </a:ext>
            </a:extLst>
          </p:cNvPr>
          <p:cNvGrpSpPr/>
          <p:nvPr/>
        </p:nvGrpSpPr>
        <p:grpSpPr>
          <a:xfrm>
            <a:off x="8462328" y="4530733"/>
            <a:ext cx="137141" cy="137141"/>
            <a:chOff x="6614096" y="3386015"/>
            <a:chExt cx="182880" cy="182880"/>
          </a:xfrm>
        </p:grpSpPr>
        <p:sp>
          <p:nvSpPr>
            <p:cNvPr id="134" name="Oval 133">
              <a:extLst>
                <a:ext uri="{FF2B5EF4-FFF2-40B4-BE49-F238E27FC236}">
                  <a16:creationId xmlns:a16="http://schemas.microsoft.com/office/drawing/2014/main" id="{CDCC1838-8AFB-49BB-B563-85AF45CB46F6}"/>
                </a:ext>
              </a:extLst>
            </p:cNvPr>
            <p:cNvSpPr/>
            <p:nvPr/>
          </p:nvSpPr>
          <p:spPr>
            <a:xfrm>
              <a:off x="6614096" y="3386015"/>
              <a:ext cx="182880" cy="182880"/>
            </a:xfrm>
            <a:prstGeom prst="ellipse">
              <a:avLst/>
            </a:prstGeom>
            <a:solidFill>
              <a:srgbClr val="F2F2F2"/>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135" name="Oval 134">
              <a:extLst>
                <a:ext uri="{FF2B5EF4-FFF2-40B4-BE49-F238E27FC236}">
                  <a16:creationId xmlns:a16="http://schemas.microsoft.com/office/drawing/2014/main" id="{4644AF9F-315C-4D36-9166-608FC242072A}"/>
                </a:ext>
              </a:extLst>
            </p:cNvPr>
            <p:cNvSpPr/>
            <p:nvPr/>
          </p:nvSpPr>
          <p:spPr>
            <a:xfrm>
              <a:off x="6636956" y="3408875"/>
              <a:ext cx="137160" cy="137160"/>
            </a:xfrm>
            <a:prstGeom prst="ellipse">
              <a:avLst/>
            </a:prstGeom>
            <a:solidFill>
              <a:srgbClr val="D78200"/>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grpSp>
      <p:grpSp>
        <p:nvGrpSpPr>
          <p:cNvPr id="136" name="Group 135">
            <a:extLst>
              <a:ext uri="{FF2B5EF4-FFF2-40B4-BE49-F238E27FC236}">
                <a16:creationId xmlns:a16="http://schemas.microsoft.com/office/drawing/2014/main" id="{999D482C-654C-4961-8C8A-83A268F77987}"/>
              </a:ext>
            </a:extLst>
          </p:cNvPr>
          <p:cNvGrpSpPr/>
          <p:nvPr/>
        </p:nvGrpSpPr>
        <p:grpSpPr>
          <a:xfrm>
            <a:off x="8645084" y="4537651"/>
            <a:ext cx="137141" cy="137141"/>
            <a:chOff x="6614096" y="3386015"/>
            <a:chExt cx="182880" cy="182880"/>
          </a:xfrm>
        </p:grpSpPr>
        <p:sp>
          <p:nvSpPr>
            <p:cNvPr id="137" name="Oval 136">
              <a:extLst>
                <a:ext uri="{FF2B5EF4-FFF2-40B4-BE49-F238E27FC236}">
                  <a16:creationId xmlns:a16="http://schemas.microsoft.com/office/drawing/2014/main" id="{68AD0B00-A50F-4D71-B70F-C0BFB2E28E05}"/>
                </a:ext>
              </a:extLst>
            </p:cNvPr>
            <p:cNvSpPr/>
            <p:nvPr/>
          </p:nvSpPr>
          <p:spPr>
            <a:xfrm>
              <a:off x="6614096" y="3386015"/>
              <a:ext cx="182880" cy="182880"/>
            </a:xfrm>
            <a:prstGeom prst="ellipse">
              <a:avLst/>
            </a:prstGeom>
            <a:solidFill>
              <a:srgbClr val="F2F2F2"/>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138" name="Oval 137">
              <a:extLst>
                <a:ext uri="{FF2B5EF4-FFF2-40B4-BE49-F238E27FC236}">
                  <a16:creationId xmlns:a16="http://schemas.microsoft.com/office/drawing/2014/main" id="{4537D148-943D-4C25-8AD1-0FFE0420DE02}"/>
                </a:ext>
              </a:extLst>
            </p:cNvPr>
            <p:cNvSpPr/>
            <p:nvPr/>
          </p:nvSpPr>
          <p:spPr>
            <a:xfrm>
              <a:off x="6636956" y="3408875"/>
              <a:ext cx="137160" cy="137160"/>
            </a:xfrm>
            <a:prstGeom prst="ellipse">
              <a:avLst/>
            </a:prstGeom>
            <a:solidFill>
              <a:srgbClr val="B1D6F2"/>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grpSp>
      <p:grpSp>
        <p:nvGrpSpPr>
          <p:cNvPr id="139" name="Group 138">
            <a:extLst>
              <a:ext uri="{FF2B5EF4-FFF2-40B4-BE49-F238E27FC236}">
                <a16:creationId xmlns:a16="http://schemas.microsoft.com/office/drawing/2014/main" id="{E68B5B9B-B503-419F-8D92-02E60D7AE60B}"/>
              </a:ext>
            </a:extLst>
          </p:cNvPr>
          <p:cNvGrpSpPr/>
          <p:nvPr/>
        </p:nvGrpSpPr>
        <p:grpSpPr>
          <a:xfrm>
            <a:off x="8854809" y="4534131"/>
            <a:ext cx="137141" cy="137141"/>
            <a:chOff x="6614096" y="3386015"/>
            <a:chExt cx="182880" cy="182880"/>
          </a:xfrm>
        </p:grpSpPr>
        <p:sp>
          <p:nvSpPr>
            <p:cNvPr id="140" name="Oval 139">
              <a:extLst>
                <a:ext uri="{FF2B5EF4-FFF2-40B4-BE49-F238E27FC236}">
                  <a16:creationId xmlns:a16="http://schemas.microsoft.com/office/drawing/2014/main" id="{93611877-B2BE-4BFD-9EEC-F32D7FC6EA75}"/>
                </a:ext>
              </a:extLst>
            </p:cNvPr>
            <p:cNvSpPr/>
            <p:nvPr/>
          </p:nvSpPr>
          <p:spPr>
            <a:xfrm>
              <a:off x="6614096" y="3386015"/>
              <a:ext cx="182880" cy="182880"/>
            </a:xfrm>
            <a:prstGeom prst="ellipse">
              <a:avLst/>
            </a:prstGeom>
            <a:solidFill>
              <a:srgbClr val="F2F2F2"/>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141" name="Oval 140">
              <a:extLst>
                <a:ext uri="{FF2B5EF4-FFF2-40B4-BE49-F238E27FC236}">
                  <a16:creationId xmlns:a16="http://schemas.microsoft.com/office/drawing/2014/main" id="{2FC7FF31-3147-4E00-AB6B-D621B2B65C27}"/>
                </a:ext>
              </a:extLst>
            </p:cNvPr>
            <p:cNvSpPr/>
            <p:nvPr/>
          </p:nvSpPr>
          <p:spPr>
            <a:xfrm>
              <a:off x="6636956" y="3408875"/>
              <a:ext cx="137160" cy="137160"/>
            </a:xfrm>
            <a:prstGeom prst="ellipse">
              <a:avLst/>
            </a:prstGeom>
            <a:solidFill>
              <a:srgbClr val="003157"/>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grpSp>
      <p:grpSp>
        <p:nvGrpSpPr>
          <p:cNvPr id="142" name="Group 141">
            <a:extLst>
              <a:ext uri="{FF2B5EF4-FFF2-40B4-BE49-F238E27FC236}">
                <a16:creationId xmlns:a16="http://schemas.microsoft.com/office/drawing/2014/main" id="{3E4DBDB4-8ABD-4CAD-B1BC-8879C2480539}"/>
              </a:ext>
            </a:extLst>
          </p:cNvPr>
          <p:cNvGrpSpPr/>
          <p:nvPr/>
        </p:nvGrpSpPr>
        <p:grpSpPr>
          <a:xfrm>
            <a:off x="8544730" y="4701539"/>
            <a:ext cx="137141" cy="137141"/>
            <a:chOff x="6614096" y="3386015"/>
            <a:chExt cx="182880" cy="182880"/>
          </a:xfrm>
        </p:grpSpPr>
        <p:sp>
          <p:nvSpPr>
            <p:cNvPr id="143" name="Oval 142">
              <a:extLst>
                <a:ext uri="{FF2B5EF4-FFF2-40B4-BE49-F238E27FC236}">
                  <a16:creationId xmlns:a16="http://schemas.microsoft.com/office/drawing/2014/main" id="{F78CC5C2-2451-40BC-BDF9-1A098E2EF8AB}"/>
                </a:ext>
              </a:extLst>
            </p:cNvPr>
            <p:cNvSpPr/>
            <p:nvPr/>
          </p:nvSpPr>
          <p:spPr>
            <a:xfrm>
              <a:off x="6614096" y="3386015"/>
              <a:ext cx="182880" cy="182880"/>
            </a:xfrm>
            <a:prstGeom prst="ellipse">
              <a:avLst/>
            </a:prstGeom>
            <a:solidFill>
              <a:srgbClr val="F2F2F2"/>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144" name="Oval 143">
              <a:extLst>
                <a:ext uri="{FF2B5EF4-FFF2-40B4-BE49-F238E27FC236}">
                  <a16:creationId xmlns:a16="http://schemas.microsoft.com/office/drawing/2014/main" id="{993AC182-0BC8-4492-8935-C32768919475}"/>
                </a:ext>
              </a:extLst>
            </p:cNvPr>
            <p:cNvSpPr/>
            <p:nvPr/>
          </p:nvSpPr>
          <p:spPr>
            <a:xfrm>
              <a:off x="6636956" y="3408875"/>
              <a:ext cx="137160" cy="137160"/>
            </a:xfrm>
            <a:prstGeom prst="ellipse">
              <a:avLst/>
            </a:prstGeom>
            <a:solidFill>
              <a:srgbClr val="89C402"/>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grpSp>
      <p:grpSp>
        <p:nvGrpSpPr>
          <p:cNvPr id="145" name="Group 144">
            <a:extLst>
              <a:ext uri="{FF2B5EF4-FFF2-40B4-BE49-F238E27FC236}">
                <a16:creationId xmlns:a16="http://schemas.microsoft.com/office/drawing/2014/main" id="{B9CB7C66-8669-484B-BCCE-57609B40CCA4}"/>
              </a:ext>
            </a:extLst>
          </p:cNvPr>
          <p:cNvGrpSpPr/>
          <p:nvPr/>
        </p:nvGrpSpPr>
        <p:grpSpPr>
          <a:xfrm>
            <a:off x="8743953" y="4711149"/>
            <a:ext cx="137141" cy="137141"/>
            <a:chOff x="6614096" y="3386015"/>
            <a:chExt cx="182880" cy="182880"/>
          </a:xfrm>
        </p:grpSpPr>
        <p:sp>
          <p:nvSpPr>
            <p:cNvPr id="146" name="Oval 145">
              <a:extLst>
                <a:ext uri="{FF2B5EF4-FFF2-40B4-BE49-F238E27FC236}">
                  <a16:creationId xmlns:a16="http://schemas.microsoft.com/office/drawing/2014/main" id="{27C98565-BF28-4ED1-A0D9-878CB71D6C0E}"/>
                </a:ext>
              </a:extLst>
            </p:cNvPr>
            <p:cNvSpPr/>
            <p:nvPr/>
          </p:nvSpPr>
          <p:spPr>
            <a:xfrm>
              <a:off x="6614096" y="3386015"/>
              <a:ext cx="182880" cy="182880"/>
            </a:xfrm>
            <a:prstGeom prst="ellipse">
              <a:avLst/>
            </a:prstGeom>
            <a:solidFill>
              <a:srgbClr val="F2F2F2"/>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147" name="Oval 146">
              <a:extLst>
                <a:ext uri="{FF2B5EF4-FFF2-40B4-BE49-F238E27FC236}">
                  <a16:creationId xmlns:a16="http://schemas.microsoft.com/office/drawing/2014/main" id="{1976413D-1AB9-42F2-9B21-696E3F9FA79C}"/>
                </a:ext>
              </a:extLst>
            </p:cNvPr>
            <p:cNvSpPr/>
            <p:nvPr/>
          </p:nvSpPr>
          <p:spPr>
            <a:xfrm>
              <a:off x="6636956" y="3408875"/>
              <a:ext cx="137160" cy="137160"/>
            </a:xfrm>
            <a:prstGeom prst="ellipse">
              <a:avLst/>
            </a:prstGeom>
            <a:solidFill>
              <a:srgbClr val="0078D7"/>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grpSp>
      <p:grpSp>
        <p:nvGrpSpPr>
          <p:cNvPr id="148" name="Group 147">
            <a:extLst>
              <a:ext uri="{FF2B5EF4-FFF2-40B4-BE49-F238E27FC236}">
                <a16:creationId xmlns:a16="http://schemas.microsoft.com/office/drawing/2014/main" id="{246415AF-EFA6-4D33-B059-EB1A606C9BBC}"/>
              </a:ext>
            </a:extLst>
          </p:cNvPr>
          <p:cNvGrpSpPr/>
          <p:nvPr/>
        </p:nvGrpSpPr>
        <p:grpSpPr>
          <a:xfrm>
            <a:off x="8583386" y="5282510"/>
            <a:ext cx="137141" cy="137141"/>
            <a:chOff x="6614096" y="3386015"/>
            <a:chExt cx="182880" cy="182880"/>
          </a:xfrm>
        </p:grpSpPr>
        <p:sp>
          <p:nvSpPr>
            <p:cNvPr id="149" name="Oval 148">
              <a:extLst>
                <a:ext uri="{FF2B5EF4-FFF2-40B4-BE49-F238E27FC236}">
                  <a16:creationId xmlns:a16="http://schemas.microsoft.com/office/drawing/2014/main" id="{863AB840-D021-48E9-A748-C84E4BDB22D6}"/>
                </a:ext>
              </a:extLst>
            </p:cNvPr>
            <p:cNvSpPr/>
            <p:nvPr/>
          </p:nvSpPr>
          <p:spPr>
            <a:xfrm>
              <a:off x="6614096" y="3386015"/>
              <a:ext cx="182880" cy="182880"/>
            </a:xfrm>
            <a:prstGeom prst="ellipse">
              <a:avLst/>
            </a:prstGeom>
            <a:solidFill>
              <a:srgbClr val="F2F2F2"/>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150" name="Oval 149">
              <a:extLst>
                <a:ext uri="{FF2B5EF4-FFF2-40B4-BE49-F238E27FC236}">
                  <a16:creationId xmlns:a16="http://schemas.microsoft.com/office/drawing/2014/main" id="{B2F71A65-2C70-4AA6-BDF6-6567934D1BDC}"/>
                </a:ext>
              </a:extLst>
            </p:cNvPr>
            <p:cNvSpPr/>
            <p:nvPr/>
          </p:nvSpPr>
          <p:spPr>
            <a:xfrm>
              <a:off x="6636956" y="3408875"/>
              <a:ext cx="137160" cy="137160"/>
            </a:xfrm>
            <a:prstGeom prst="ellipse">
              <a:avLst/>
            </a:prstGeom>
            <a:solidFill>
              <a:srgbClr val="003157"/>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grpSp>
      <p:grpSp>
        <p:nvGrpSpPr>
          <p:cNvPr id="151" name="Group 150">
            <a:extLst>
              <a:ext uri="{FF2B5EF4-FFF2-40B4-BE49-F238E27FC236}">
                <a16:creationId xmlns:a16="http://schemas.microsoft.com/office/drawing/2014/main" id="{DBE61D1D-96EA-4497-90D9-CDA05EDED00E}"/>
              </a:ext>
            </a:extLst>
          </p:cNvPr>
          <p:cNvGrpSpPr/>
          <p:nvPr/>
        </p:nvGrpSpPr>
        <p:grpSpPr>
          <a:xfrm>
            <a:off x="8773297" y="5282510"/>
            <a:ext cx="137141" cy="137141"/>
            <a:chOff x="6614096" y="3386015"/>
            <a:chExt cx="182880" cy="182880"/>
          </a:xfrm>
        </p:grpSpPr>
        <p:sp>
          <p:nvSpPr>
            <p:cNvPr id="152" name="Oval 151">
              <a:extLst>
                <a:ext uri="{FF2B5EF4-FFF2-40B4-BE49-F238E27FC236}">
                  <a16:creationId xmlns:a16="http://schemas.microsoft.com/office/drawing/2014/main" id="{5068C9DF-E0AB-497C-B218-5AE011084712}"/>
                </a:ext>
              </a:extLst>
            </p:cNvPr>
            <p:cNvSpPr/>
            <p:nvPr/>
          </p:nvSpPr>
          <p:spPr>
            <a:xfrm>
              <a:off x="6614096" y="3386015"/>
              <a:ext cx="182880" cy="182880"/>
            </a:xfrm>
            <a:prstGeom prst="ellipse">
              <a:avLst/>
            </a:prstGeom>
            <a:solidFill>
              <a:srgbClr val="F2F2F2"/>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153" name="Oval 152">
              <a:extLst>
                <a:ext uri="{FF2B5EF4-FFF2-40B4-BE49-F238E27FC236}">
                  <a16:creationId xmlns:a16="http://schemas.microsoft.com/office/drawing/2014/main" id="{CA51703B-6344-4B56-B6F0-482104C7732B}"/>
                </a:ext>
              </a:extLst>
            </p:cNvPr>
            <p:cNvSpPr/>
            <p:nvPr/>
          </p:nvSpPr>
          <p:spPr>
            <a:xfrm>
              <a:off x="6636956" y="3408875"/>
              <a:ext cx="137160" cy="137160"/>
            </a:xfrm>
            <a:prstGeom prst="ellipse">
              <a:avLst/>
            </a:prstGeom>
            <a:solidFill>
              <a:srgbClr val="89C402"/>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grpSp>
      <p:grpSp>
        <p:nvGrpSpPr>
          <p:cNvPr id="154" name="Group 153">
            <a:extLst>
              <a:ext uri="{FF2B5EF4-FFF2-40B4-BE49-F238E27FC236}">
                <a16:creationId xmlns:a16="http://schemas.microsoft.com/office/drawing/2014/main" id="{C4C657B9-575D-4F7A-9CA4-E078D0F9FBC1}"/>
              </a:ext>
            </a:extLst>
          </p:cNvPr>
          <p:cNvGrpSpPr/>
          <p:nvPr/>
        </p:nvGrpSpPr>
        <p:grpSpPr>
          <a:xfrm>
            <a:off x="9564322" y="5842390"/>
            <a:ext cx="137141" cy="137141"/>
            <a:chOff x="6614096" y="3386015"/>
            <a:chExt cx="182880" cy="182880"/>
          </a:xfrm>
        </p:grpSpPr>
        <p:sp>
          <p:nvSpPr>
            <p:cNvPr id="155" name="Oval 154">
              <a:extLst>
                <a:ext uri="{FF2B5EF4-FFF2-40B4-BE49-F238E27FC236}">
                  <a16:creationId xmlns:a16="http://schemas.microsoft.com/office/drawing/2014/main" id="{26D1162E-980B-4E63-9FED-9886E71FA20F}"/>
                </a:ext>
              </a:extLst>
            </p:cNvPr>
            <p:cNvSpPr/>
            <p:nvPr/>
          </p:nvSpPr>
          <p:spPr>
            <a:xfrm>
              <a:off x="6614096" y="3386015"/>
              <a:ext cx="182880" cy="182880"/>
            </a:xfrm>
            <a:prstGeom prst="ellipse">
              <a:avLst/>
            </a:prstGeom>
            <a:solidFill>
              <a:srgbClr val="F2F2F2"/>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156" name="Oval 155">
              <a:extLst>
                <a:ext uri="{FF2B5EF4-FFF2-40B4-BE49-F238E27FC236}">
                  <a16:creationId xmlns:a16="http://schemas.microsoft.com/office/drawing/2014/main" id="{55F0CD36-5ACF-4BBE-A5E4-3150E5A189E2}"/>
                </a:ext>
              </a:extLst>
            </p:cNvPr>
            <p:cNvSpPr/>
            <p:nvPr/>
          </p:nvSpPr>
          <p:spPr>
            <a:xfrm>
              <a:off x="6636956" y="3408875"/>
              <a:ext cx="137160" cy="137160"/>
            </a:xfrm>
            <a:prstGeom prst="ellipse">
              <a:avLst/>
            </a:prstGeom>
            <a:solidFill>
              <a:srgbClr val="003157"/>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grpSp>
      <p:grpSp>
        <p:nvGrpSpPr>
          <p:cNvPr id="157" name="Group 156">
            <a:extLst>
              <a:ext uri="{FF2B5EF4-FFF2-40B4-BE49-F238E27FC236}">
                <a16:creationId xmlns:a16="http://schemas.microsoft.com/office/drawing/2014/main" id="{34684670-3022-427B-8DB9-FD69A42D79C5}"/>
              </a:ext>
            </a:extLst>
          </p:cNvPr>
          <p:cNvGrpSpPr/>
          <p:nvPr/>
        </p:nvGrpSpPr>
        <p:grpSpPr>
          <a:xfrm>
            <a:off x="9564322" y="6015888"/>
            <a:ext cx="137141" cy="137141"/>
            <a:chOff x="6614096" y="3386015"/>
            <a:chExt cx="182880" cy="182880"/>
          </a:xfrm>
        </p:grpSpPr>
        <p:sp>
          <p:nvSpPr>
            <p:cNvPr id="158" name="Oval 157">
              <a:extLst>
                <a:ext uri="{FF2B5EF4-FFF2-40B4-BE49-F238E27FC236}">
                  <a16:creationId xmlns:a16="http://schemas.microsoft.com/office/drawing/2014/main" id="{5A468734-5B87-417F-8142-FC8275EEDF1E}"/>
                </a:ext>
              </a:extLst>
            </p:cNvPr>
            <p:cNvSpPr/>
            <p:nvPr/>
          </p:nvSpPr>
          <p:spPr>
            <a:xfrm>
              <a:off x="6614096" y="3386015"/>
              <a:ext cx="182880" cy="182880"/>
            </a:xfrm>
            <a:prstGeom prst="ellipse">
              <a:avLst/>
            </a:prstGeom>
            <a:solidFill>
              <a:srgbClr val="F2F2F2"/>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159" name="Oval 158">
              <a:extLst>
                <a:ext uri="{FF2B5EF4-FFF2-40B4-BE49-F238E27FC236}">
                  <a16:creationId xmlns:a16="http://schemas.microsoft.com/office/drawing/2014/main" id="{1ADE7BC6-E647-4284-ADEA-C5597F20495D}"/>
                </a:ext>
              </a:extLst>
            </p:cNvPr>
            <p:cNvSpPr/>
            <p:nvPr/>
          </p:nvSpPr>
          <p:spPr>
            <a:xfrm>
              <a:off x="6636956" y="3408875"/>
              <a:ext cx="137160" cy="137160"/>
            </a:xfrm>
            <a:prstGeom prst="ellipse">
              <a:avLst/>
            </a:prstGeom>
            <a:solidFill>
              <a:srgbClr val="0078D7"/>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grpSp>
      <p:grpSp>
        <p:nvGrpSpPr>
          <p:cNvPr id="160" name="Group 159">
            <a:extLst>
              <a:ext uri="{FF2B5EF4-FFF2-40B4-BE49-F238E27FC236}">
                <a16:creationId xmlns:a16="http://schemas.microsoft.com/office/drawing/2014/main" id="{6FB0AAD2-3D20-4502-A7C0-3E231CB95B42}"/>
              </a:ext>
            </a:extLst>
          </p:cNvPr>
          <p:cNvGrpSpPr/>
          <p:nvPr/>
        </p:nvGrpSpPr>
        <p:grpSpPr>
          <a:xfrm>
            <a:off x="9749827" y="5842390"/>
            <a:ext cx="137141" cy="137141"/>
            <a:chOff x="6614096" y="3386015"/>
            <a:chExt cx="182880" cy="182880"/>
          </a:xfrm>
        </p:grpSpPr>
        <p:sp>
          <p:nvSpPr>
            <p:cNvPr id="161" name="Oval 160">
              <a:extLst>
                <a:ext uri="{FF2B5EF4-FFF2-40B4-BE49-F238E27FC236}">
                  <a16:creationId xmlns:a16="http://schemas.microsoft.com/office/drawing/2014/main" id="{AEB8AFA8-5E68-4FEB-953E-7529FCEB96B4}"/>
                </a:ext>
              </a:extLst>
            </p:cNvPr>
            <p:cNvSpPr/>
            <p:nvPr/>
          </p:nvSpPr>
          <p:spPr>
            <a:xfrm>
              <a:off x="6614096" y="3386015"/>
              <a:ext cx="182880" cy="182880"/>
            </a:xfrm>
            <a:prstGeom prst="ellipse">
              <a:avLst/>
            </a:prstGeom>
            <a:solidFill>
              <a:srgbClr val="F2F2F2"/>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162" name="Oval 161">
              <a:extLst>
                <a:ext uri="{FF2B5EF4-FFF2-40B4-BE49-F238E27FC236}">
                  <a16:creationId xmlns:a16="http://schemas.microsoft.com/office/drawing/2014/main" id="{F214A0A1-1BD1-4701-A86F-0707F81DFF12}"/>
                </a:ext>
              </a:extLst>
            </p:cNvPr>
            <p:cNvSpPr/>
            <p:nvPr/>
          </p:nvSpPr>
          <p:spPr>
            <a:xfrm>
              <a:off x="6636956" y="3408875"/>
              <a:ext cx="137160" cy="137160"/>
            </a:xfrm>
            <a:prstGeom prst="ellipse">
              <a:avLst/>
            </a:prstGeom>
            <a:solidFill>
              <a:srgbClr val="B1D6F2"/>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grpSp>
      <p:grpSp>
        <p:nvGrpSpPr>
          <p:cNvPr id="163" name="Group 162">
            <a:extLst>
              <a:ext uri="{FF2B5EF4-FFF2-40B4-BE49-F238E27FC236}">
                <a16:creationId xmlns:a16="http://schemas.microsoft.com/office/drawing/2014/main" id="{FF390A94-37A9-4BE6-BBC7-35AA0A088348}"/>
              </a:ext>
            </a:extLst>
          </p:cNvPr>
          <p:cNvGrpSpPr/>
          <p:nvPr/>
        </p:nvGrpSpPr>
        <p:grpSpPr>
          <a:xfrm>
            <a:off x="9749827" y="6015888"/>
            <a:ext cx="137141" cy="137141"/>
            <a:chOff x="6614096" y="3386015"/>
            <a:chExt cx="182880" cy="182880"/>
          </a:xfrm>
        </p:grpSpPr>
        <p:sp>
          <p:nvSpPr>
            <p:cNvPr id="164" name="Oval 163">
              <a:extLst>
                <a:ext uri="{FF2B5EF4-FFF2-40B4-BE49-F238E27FC236}">
                  <a16:creationId xmlns:a16="http://schemas.microsoft.com/office/drawing/2014/main" id="{55E7988B-AB53-470E-A402-AEC78DA6E525}"/>
                </a:ext>
              </a:extLst>
            </p:cNvPr>
            <p:cNvSpPr/>
            <p:nvPr/>
          </p:nvSpPr>
          <p:spPr>
            <a:xfrm>
              <a:off x="6614096" y="3386015"/>
              <a:ext cx="182880" cy="182880"/>
            </a:xfrm>
            <a:prstGeom prst="ellipse">
              <a:avLst/>
            </a:prstGeom>
            <a:solidFill>
              <a:srgbClr val="F2F2F2"/>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165" name="Oval 164">
              <a:extLst>
                <a:ext uri="{FF2B5EF4-FFF2-40B4-BE49-F238E27FC236}">
                  <a16:creationId xmlns:a16="http://schemas.microsoft.com/office/drawing/2014/main" id="{3B1CAC72-608C-4092-9640-F286AC6097F2}"/>
                </a:ext>
              </a:extLst>
            </p:cNvPr>
            <p:cNvSpPr/>
            <p:nvPr/>
          </p:nvSpPr>
          <p:spPr>
            <a:xfrm>
              <a:off x="6636956" y="3408875"/>
              <a:ext cx="137160" cy="137160"/>
            </a:xfrm>
            <a:prstGeom prst="ellipse">
              <a:avLst/>
            </a:prstGeom>
            <a:solidFill>
              <a:srgbClr val="D78200"/>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grpSp>
      <p:grpSp>
        <p:nvGrpSpPr>
          <p:cNvPr id="166" name="Group 165">
            <a:extLst>
              <a:ext uri="{FF2B5EF4-FFF2-40B4-BE49-F238E27FC236}">
                <a16:creationId xmlns:a16="http://schemas.microsoft.com/office/drawing/2014/main" id="{AFC27068-DDB5-45CD-A151-F6D6B9B9AA74}"/>
              </a:ext>
            </a:extLst>
          </p:cNvPr>
          <p:cNvGrpSpPr/>
          <p:nvPr/>
        </p:nvGrpSpPr>
        <p:grpSpPr>
          <a:xfrm>
            <a:off x="6316270" y="4010530"/>
            <a:ext cx="287122" cy="287122"/>
            <a:chOff x="3829879" y="2544417"/>
            <a:chExt cx="781878" cy="781878"/>
          </a:xfrm>
        </p:grpSpPr>
        <p:sp>
          <p:nvSpPr>
            <p:cNvPr id="167" name="Rectangle: Rounded Corners 166">
              <a:extLst>
                <a:ext uri="{FF2B5EF4-FFF2-40B4-BE49-F238E27FC236}">
                  <a16:creationId xmlns:a16="http://schemas.microsoft.com/office/drawing/2014/main" id="{433CA90C-C76F-4390-B3F3-1B1042CA1B55}"/>
                </a:ext>
              </a:extLst>
            </p:cNvPr>
            <p:cNvSpPr/>
            <p:nvPr/>
          </p:nvSpPr>
          <p:spPr>
            <a:xfrm>
              <a:off x="3829879" y="2544417"/>
              <a:ext cx="781878" cy="781878"/>
            </a:xfrm>
            <a:prstGeom prst="roundRect">
              <a:avLst/>
            </a:prstGeom>
            <a:noFill/>
            <a:ln w="12700" cap="flat" cmpd="sng" algn="ctr">
              <a:solidFill>
                <a:srgbClr val="000000"/>
              </a:solidFill>
              <a:prstDash val="sysDash"/>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grpSp>
          <p:nvGrpSpPr>
            <p:cNvPr id="168" name="Group 167">
              <a:extLst>
                <a:ext uri="{FF2B5EF4-FFF2-40B4-BE49-F238E27FC236}">
                  <a16:creationId xmlns:a16="http://schemas.microsoft.com/office/drawing/2014/main" id="{0E3E4CA1-C69A-449D-9CB3-24E4E158F89F}"/>
                </a:ext>
              </a:extLst>
            </p:cNvPr>
            <p:cNvGrpSpPr/>
            <p:nvPr/>
          </p:nvGrpSpPr>
          <p:grpSpPr>
            <a:xfrm>
              <a:off x="3962757" y="2717377"/>
              <a:ext cx="516122" cy="435958"/>
              <a:chOff x="3958213" y="2687192"/>
              <a:chExt cx="516122" cy="435958"/>
            </a:xfrm>
          </p:grpSpPr>
          <p:grpSp>
            <p:nvGrpSpPr>
              <p:cNvPr id="169" name="Group 168">
                <a:extLst>
                  <a:ext uri="{FF2B5EF4-FFF2-40B4-BE49-F238E27FC236}">
                    <a16:creationId xmlns:a16="http://schemas.microsoft.com/office/drawing/2014/main" id="{8CF51384-807F-4EAD-9913-38A2FFE186C6}"/>
                  </a:ext>
                </a:extLst>
              </p:cNvPr>
              <p:cNvGrpSpPr/>
              <p:nvPr/>
            </p:nvGrpSpPr>
            <p:grpSpPr>
              <a:xfrm>
                <a:off x="4101974" y="2687192"/>
                <a:ext cx="228600" cy="228600"/>
                <a:chOff x="6614096" y="3386015"/>
                <a:chExt cx="182880" cy="182880"/>
              </a:xfrm>
            </p:grpSpPr>
            <p:sp>
              <p:nvSpPr>
                <p:cNvPr id="176" name="Oval 175">
                  <a:extLst>
                    <a:ext uri="{FF2B5EF4-FFF2-40B4-BE49-F238E27FC236}">
                      <a16:creationId xmlns:a16="http://schemas.microsoft.com/office/drawing/2014/main" id="{7375B68A-B2D5-4887-A2FB-D59443794A24}"/>
                    </a:ext>
                  </a:extLst>
                </p:cNvPr>
                <p:cNvSpPr/>
                <p:nvPr/>
              </p:nvSpPr>
              <p:spPr>
                <a:xfrm>
                  <a:off x="6614096" y="3386015"/>
                  <a:ext cx="182880" cy="182880"/>
                </a:xfrm>
                <a:prstGeom prst="ellipse">
                  <a:avLst/>
                </a:prstGeom>
                <a:solidFill>
                  <a:srgbClr val="F2F2F2"/>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177" name="Oval 176">
                  <a:extLst>
                    <a:ext uri="{FF2B5EF4-FFF2-40B4-BE49-F238E27FC236}">
                      <a16:creationId xmlns:a16="http://schemas.microsoft.com/office/drawing/2014/main" id="{294DABA8-68EF-4E92-8752-09144E5290E6}"/>
                    </a:ext>
                  </a:extLst>
                </p:cNvPr>
                <p:cNvSpPr/>
                <p:nvPr/>
              </p:nvSpPr>
              <p:spPr>
                <a:xfrm>
                  <a:off x="6636956" y="3408875"/>
                  <a:ext cx="137160" cy="137160"/>
                </a:xfrm>
                <a:prstGeom prst="ellipse">
                  <a:avLst/>
                </a:prstGeom>
                <a:solidFill>
                  <a:srgbClr val="89C402"/>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grpSp>
          <p:grpSp>
            <p:nvGrpSpPr>
              <p:cNvPr id="170" name="Group 169">
                <a:extLst>
                  <a:ext uri="{FF2B5EF4-FFF2-40B4-BE49-F238E27FC236}">
                    <a16:creationId xmlns:a16="http://schemas.microsoft.com/office/drawing/2014/main" id="{7D0C9EDB-8331-4ED4-AD66-097AF7C96DA7}"/>
                  </a:ext>
                </a:extLst>
              </p:cNvPr>
              <p:cNvGrpSpPr/>
              <p:nvPr/>
            </p:nvGrpSpPr>
            <p:grpSpPr>
              <a:xfrm>
                <a:off x="3958213" y="2894550"/>
                <a:ext cx="228600" cy="228600"/>
                <a:chOff x="6614096" y="3386015"/>
                <a:chExt cx="182880" cy="182880"/>
              </a:xfrm>
            </p:grpSpPr>
            <p:sp>
              <p:nvSpPr>
                <p:cNvPr id="174" name="Oval 173">
                  <a:extLst>
                    <a:ext uri="{FF2B5EF4-FFF2-40B4-BE49-F238E27FC236}">
                      <a16:creationId xmlns:a16="http://schemas.microsoft.com/office/drawing/2014/main" id="{D679B71B-60FE-4311-90E4-1562B243E701}"/>
                    </a:ext>
                  </a:extLst>
                </p:cNvPr>
                <p:cNvSpPr/>
                <p:nvPr/>
              </p:nvSpPr>
              <p:spPr>
                <a:xfrm>
                  <a:off x="6614096" y="3386015"/>
                  <a:ext cx="182880" cy="182880"/>
                </a:xfrm>
                <a:prstGeom prst="ellipse">
                  <a:avLst/>
                </a:prstGeom>
                <a:solidFill>
                  <a:srgbClr val="F2F2F2"/>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175" name="Oval 174">
                  <a:extLst>
                    <a:ext uri="{FF2B5EF4-FFF2-40B4-BE49-F238E27FC236}">
                      <a16:creationId xmlns:a16="http://schemas.microsoft.com/office/drawing/2014/main" id="{4573C020-3FC0-4E7C-BCF1-5983D6AEEAC0}"/>
                    </a:ext>
                  </a:extLst>
                </p:cNvPr>
                <p:cNvSpPr/>
                <p:nvPr/>
              </p:nvSpPr>
              <p:spPr>
                <a:xfrm>
                  <a:off x="6636956" y="3408875"/>
                  <a:ext cx="137160" cy="137160"/>
                </a:xfrm>
                <a:prstGeom prst="ellipse">
                  <a:avLst/>
                </a:prstGeom>
                <a:solidFill>
                  <a:srgbClr val="B1D6F2"/>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grpSp>
          <p:grpSp>
            <p:nvGrpSpPr>
              <p:cNvPr id="171" name="Group 170">
                <a:extLst>
                  <a:ext uri="{FF2B5EF4-FFF2-40B4-BE49-F238E27FC236}">
                    <a16:creationId xmlns:a16="http://schemas.microsoft.com/office/drawing/2014/main" id="{1F0ADE90-B2A4-435B-9AE2-5B0C52278483}"/>
                  </a:ext>
                </a:extLst>
              </p:cNvPr>
              <p:cNvGrpSpPr/>
              <p:nvPr/>
            </p:nvGrpSpPr>
            <p:grpSpPr>
              <a:xfrm>
                <a:off x="4245735" y="2894550"/>
                <a:ext cx="228600" cy="228600"/>
                <a:chOff x="6614096" y="3386015"/>
                <a:chExt cx="182880" cy="182880"/>
              </a:xfrm>
            </p:grpSpPr>
            <p:sp>
              <p:nvSpPr>
                <p:cNvPr id="172" name="Oval 171">
                  <a:extLst>
                    <a:ext uri="{FF2B5EF4-FFF2-40B4-BE49-F238E27FC236}">
                      <a16:creationId xmlns:a16="http://schemas.microsoft.com/office/drawing/2014/main" id="{70351BF6-E58C-4FFA-8DF8-4ECD4A2C215A}"/>
                    </a:ext>
                  </a:extLst>
                </p:cNvPr>
                <p:cNvSpPr/>
                <p:nvPr/>
              </p:nvSpPr>
              <p:spPr>
                <a:xfrm>
                  <a:off x="6614096" y="3386015"/>
                  <a:ext cx="182880" cy="182880"/>
                </a:xfrm>
                <a:prstGeom prst="ellipse">
                  <a:avLst/>
                </a:prstGeom>
                <a:solidFill>
                  <a:srgbClr val="F2F2F2"/>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173" name="Oval 172">
                  <a:extLst>
                    <a:ext uri="{FF2B5EF4-FFF2-40B4-BE49-F238E27FC236}">
                      <a16:creationId xmlns:a16="http://schemas.microsoft.com/office/drawing/2014/main" id="{85F93DE9-FDBF-4E6E-90D9-459A29C1814C}"/>
                    </a:ext>
                  </a:extLst>
                </p:cNvPr>
                <p:cNvSpPr/>
                <p:nvPr/>
              </p:nvSpPr>
              <p:spPr>
                <a:xfrm>
                  <a:off x="6636956" y="3408875"/>
                  <a:ext cx="137160" cy="137160"/>
                </a:xfrm>
                <a:prstGeom prst="ellipse">
                  <a:avLst/>
                </a:prstGeom>
                <a:solidFill>
                  <a:srgbClr val="0078D7"/>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grpSp>
        </p:grpSp>
      </p:grpSp>
      <p:grpSp>
        <p:nvGrpSpPr>
          <p:cNvPr id="178" name="Group 177">
            <a:extLst>
              <a:ext uri="{FF2B5EF4-FFF2-40B4-BE49-F238E27FC236}">
                <a16:creationId xmlns:a16="http://schemas.microsoft.com/office/drawing/2014/main" id="{D63D1F49-E75C-4D4F-BCF7-BC69C280EAF9}"/>
              </a:ext>
            </a:extLst>
          </p:cNvPr>
          <p:cNvGrpSpPr/>
          <p:nvPr/>
        </p:nvGrpSpPr>
        <p:grpSpPr>
          <a:xfrm>
            <a:off x="6316270" y="4593967"/>
            <a:ext cx="287122" cy="287122"/>
            <a:chOff x="3829879" y="2544417"/>
            <a:chExt cx="781878" cy="781878"/>
          </a:xfrm>
        </p:grpSpPr>
        <p:sp>
          <p:nvSpPr>
            <p:cNvPr id="179" name="Rectangle: Rounded Corners 178">
              <a:extLst>
                <a:ext uri="{FF2B5EF4-FFF2-40B4-BE49-F238E27FC236}">
                  <a16:creationId xmlns:a16="http://schemas.microsoft.com/office/drawing/2014/main" id="{683F0A6B-E050-4D7E-AD38-D190E05712CE}"/>
                </a:ext>
              </a:extLst>
            </p:cNvPr>
            <p:cNvSpPr/>
            <p:nvPr/>
          </p:nvSpPr>
          <p:spPr>
            <a:xfrm>
              <a:off x="3829879" y="2544417"/>
              <a:ext cx="781878" cy="781878"/>
            </a:xfrm>
            <a:prstGeom prst="roundRect">
              <a:avLst/>
            </a:prstGeom>
            <a:noFill/>
            <a:ln w="12700" cap="flat" cmpd="sng" algn="ctr">
              <a:solidFill>
                <a:srgbClr val="000000"/>
              </a:solidFill>
              <a:prstDash val="sysDash"/>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grpSp>
          <p:nvGrpSpPr>
            <p:cNvPr id="180" name="Group 179">
              <a:extLst>
                <a:ext uri="{FF2B5EF4-FFF2-40B4-BE49-F238E27FC236}">
                  <a16:creationId xmlns:a16="http://schemas.microsoft.com/office/drawing/2014/main" id="{A687F4A1-1941-486C-9494-8B0A819526C1}"/>
                </a:ext>
              </a:extLst>
            </p:cNvPr>
            <p:cNvGrpSpPr/>
            <p:nvPr/>
          </p:nvGrpSpPr>
          <p:grpSpPr>
            <a:xfrm>
              <a:off x="3962757" y="2717377"/>
              <a:ext cx="516122" cy="435958"/>
              <a:chOff x="3958213" y="2687192"/>
              <a:chExt cx="516122" cy="435958"/>
            </a:xfrm>
          </p:grpSpPr>
          <p:grpSp>
            <p:nvGrpSpPr>
              <p:cNvPr id="181" name="Group 180">
                <a:extLst>
                  <a:ext uri="{FF2B5EF4-FFF2-40B4-BE49-F238E27FC236}">
                    <a16:creationId xmlns:a16="http://schemas.microsoft.com/office/drawing/2014/main" id="{3B50B9A9-FB9A-4FDF-996E-00BB67C6C3CA}"/>
                  </a:ext>
                </a:extLst>
              </p:cNvPr>
              <p:cNvGrpSpPr/>
              <p:nvPr/>
            </p:nvGrpSpPr>
            <p:grpSpPr>
              <a:xfrm>
                <a:off x="4101974" y="2687192"/>
                <a:ext cx="228600" cy="228600"/>
                <a:chOff x="6614096" y="3386015"/>
                <a:chExt cx="182880" cy="182880"/>
              </a:xfrm>
            </p:grpSpPr>
            <p:sp>
              <p:nvSpPr>
                <p:cNvPr id="188" name="Oval 187">
                  <a:extLst>
                    <a:ext uri="{FF2B5EF4-FFF2-40B4-BE49-F238E27FC236}">
                      <a16:creationId xmlns:a16="http://schemas.microsoft.com/office/drawing/2014/main" id="{0E23A5E5-CFBC-4BB5-B338-3F6B92D60A38}"/>
                    </a:ext>
                  </a:extLst>
                </p:cNvPr>
                <p:cNvSpPr/>
                <p:nvPr/>
              </p:nvSpPr>
              <p:spPr>
                <a:xfrm>
                  <a:off x="6614096" y="3386015"/>
                  <a:ext cx="182880" cy="182880"/>
                </a:xfrm>
                <a:prstGeom prst="ellipse">
                  <a:avLst/>
                </a:prstGeom>
                <a:solidFill>
                  <a:srgbClr val="F2F2F2"/>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189" name="Oval 188">
                  <a:extLst>
                    <a:ext uri="{FF2B5EF4-FFF2-40B4-BE49-F238E27FC236}">
                      <a16:creationId xmlns:a16="http://schemas.microsoft.com/office/drawing/2014/main" id="{0CF8FC87-1E5F-4D78-B740-6524CAD48098}"/>
                    </a:ext>
                  </a:extLst>
                </p:cNvPr>
                <p:cNvSpPr/>
                <p:nvPr/>
              </p:nvSpPr>
              <p:spPr>
                <a:xfrm>
                  <a:off x="6636956" y="3408875"/>
                  <a:ext cx="137160" cy="137160"/>
                </a:xfrm>
                <a:prstGeom prst="ellipse">
                  <a:avLst/>
                </a:prstGeom>
                <a:solidFill>
                  <a:srgbClr val="89C402"/>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grpSp>
          <p:grpSp>
            <p:nvGrpSpPr>
              <p:cNvPr id="182" name="Group 181">
                <a:extLst>
                  <a:ext uri="{FF2B5EF4-FFF2-40B4-BE49-F238E27FC236}">
                    <a16:creationId xmlns:a16="http://schemas.microsoft.com/office/drawing/2014/main" id="{F5B0E64D-473A-4314-A999-16B36D36824E}"/>
                  </a:ext>
                </a:extLst>
              </p:cNvPr>
              <p:cNvGrpSpPr/>
              <p:nvPr/>
            </p:nvGrpSpPr>
            <p:grpSpPr>
              <a:xfrm>
                <a:off x="3958213" y="2894550"/>
                <a:ext cx="228600" cy="228600"/>
                <a:chOff x="6614096" y="3386015"/>
                <a:chExt cx="182880" cy="182880"/>
              </a:xfrm>
            </p:grpSpPr>
            <p:sp>
              <p:nvSpPr>
                <p:cNvPr id="186" name="Oval 185">
                  <a:extLst>
                    <a:ext uri="{FF2B5EF4-FFF2-40B4-BE49-F238E27FC236}">
                      <a16:creationId xmlns:a16="http://schemas.microsoft.com/office/drawing/2014/main" id="{1F689CA4-0C6D-4906-AB63-B8607F4B4F27}"/>
                    </a:ext>
                  </a:extLst>
                </p:cNvPr>
                <p:cNvSpPr/>
                <p:nvPr/>
              </p:nvSpPr>
              <p:spPr>
                <a:xfrm>
                  <a:off x="6614096" y="3386015"/>
                  <a:ext cx="182880" cy="182880"/>
                </a:xfrm>
                <a:prstGeom prst="ellipse">
                  <a:avLst/>
                </a:prstGeom>
                <a:solidFill>
                  <a:srgbClr val="F2F2F2"/>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187" name="Oval 186">
                  <a:extLst>
                    <a:ext uri="{FF2B5EF4-FFF2-40B4-BE49-F238E27FC236}">
                      <a16:creationId xmlns:a16="http://schemas.microsoft.com/office/drawing/2014/main" id="{1E51677B-7762-4988-9055-32AB034A4289}"/>
                    </a:ext>
                  </a:extLst>
                </p:cNvPr>
                <p:cNvSpPr/>
                <p:nvPr/>
              </p:nvSpPr>
              <p:spPr>
                <a:xfrm>
                  <a:off x="6636956" y="3408875"/>
                  <a:ext cx="137160" cy="137160"/>
                </a:xfrm>
                <a:prstGeom prst="ellipse">
                  <a:avLst/>
                </a:prstGeom>
                <a:solidFill>
                  <a:srgbClr val="B1D6F2"/>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grpSp>
          <p:grpSp>
            <p:nvGrpSpPr>
              <p:cNvPr id="183" name="Group 182">
                <a:extLst>
                  <a:ext uri="{FF2B5EF4-FFF2-40B4-BE49-F238E27FC236}">
                    <a16:creationId xmlns:a16="http://schemas.microsoft.com/office/drawing/2014/main" id="{BED67282-F563-4BB0-9BD4-FCE732F64C8F}"/>
                  </a:ext>
                </a:extLst>
              </p:cNvPr>
              <p:cNvGrpSpPr/>
              <p:nvPr/>
            </p:nvGrpSpPr>
            <p:grpSpPr>
              <a:xfrm>
                <a:off x="4245735" y="2894550"/>
                <a:ext cx="228600" cy="228600"/>
                <a:chOff x="6614096" y="3386015"/>
                <a:chExt cx="182880" cy="182880"/>
              </a:xfrm>
            </p:grpSpPr>
            <p:sp>
              <p:nvSpPr>
                <p:cNvPr id="184" name="Oval 183">
                  <a:extLst>
                    <a:ext uri="{FF2B5EF4-FFF2-40B4-BE49-F238E27FC236}">
                      <a16:creationId xmlns:a16="http://schemas.microsoft.com/office/drawing/2014/main" id="{1162051A-F007-49CE-B822-85670F86C56D}"/>
                    </a:ext>
                  </a:extLst>
                </p:cNvPr>
                <p:cNvSpPr/>
                <p:nvPr/>
              </p:nvSpPr>
              <p:spPr>
                <a:xfrm>
                  <a:off x="6614096" y="3386015"/>
                  <a:ext cx="182880" cy="182880"/>
                </a:xfrm>
                <a:prstGeom prst="ellipse">
                  <a:avLst/>
                </a:prstGeom>
                <a:solidFill>
                  <a:srgbClr val="F2F2F2"/>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185" name="Oval 184">
                  <a:extLst>
                    <a:ext uri="{FF2B5EF4-FFF2-40B4-BE49-F238E27FC236}">
                      <a16:creationId xmlns:a16="http://schemas.microsoft.com/office/drawing/2014/main" id="{9C15E55C-1B7B-4FB1-A6B5-19FC2796C1EF}"/>
                    </a:ext>
                  </a:extLst>
                </p:cNvPr>
                <p:cNvSpPr/>
                <p:nvPr/>
              </p:nvSpPr>
              <p:spPr>
                <a:xfrm>
                  <a:off x="6636956" y="3408875"/>
                  <a:ext cx="137160" cy="137160"/>
                </a:xfrm>
                <a:prstGeom prst="ellipse">
                  <a:avLst/>
                </a:prstGeom>
                <a:solidFill>
                  <a:srgbClr val="0078D7"/>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grpSp>
        </p:grpSp>
      </p:grpSp>
      <p:grpSp>
        <p:nvGrpSpPr>
          <p:cNvPr id="190" name="Group 189">
            <a:extLst>
              <a:ext uri="{FF2B5EF4-FFF2-40B4-BE49-F238E27FC236}">
                <a16:creationId xmlns:a16="http://schemas.microsoft.com/office/drawing/2014/main" id="{2CD8CA25-43EC-45E7-A8BD-82AA3866DAEC}"/>
              </a:ext>
            </a:extLst>
          </p:cNvPr>
          <p:cNvGrpSpPr/>
          <p:nvPr/>
        </p:nvGrpSpPr>
        <p:grpSpPr>
          <a:xfrm>
            <a:off x="6316270" y="5177404"/>
            <a:ext cx="287122" cy="287122"/>
            <a:chOff x="3829879" y="2544417"/>
            <a:chExt cx="781878" cy="781878"/>
          </a:xfrm>
        </p:grpSpPr>
        <p:sp>
          <p:nvSpPr>
            <p:cNvPr id="191" name="Rectangle: Rounded Corners 190">
              <a:extLst>
                <a:ext uri="{FF2B5EF4-FFF2-40B4-BE49-F238E27FC236}">
                  <a16:creationId xmlns:a16="http://schemas.microsoft.com/office/drawing/2014/main" id="{75F33A98-4DBC-47F4-855F-E6170AA21DF0}"/>
                </a:ext>
              </a:extLst>
            </p:cNvPr>
            <p:cNvSpPr/>
            <p:nvPr/>
          </p:nvSpPr>
          <p:spPr>
            <a:xfrm>
              <a:off x="3829879" y="2544417"/>
              <a:ext cx="781878" cy="781878"/>
            </a:xfrm>
            <a:prstGeom prst="roundRect">
              <a:avLst/>
            </a:prstGeom>
            <a:noFill/>
            <a:ln w="12700" cap="flat" cmpd="sng" algn="ctr">
              <a:solidFill>
                <a:srgbClr val="000000"/>
              </a:solidFill>
              <a:prstDash val="sysDash"/>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grpSp>
          <p:nvGrpSpPr>
            <p:cNvPr id="192" name="Group 191">
              <a:extLst>
                <a:ext uri="{FF2B5EF4-FFF2-40B4-BE49-F238E27FC236}">
                  <a16:creationId xmlns:a16="http://schemas.microsoft.com/office/drawing/2014/main" id="{380C0560-9AEB-4D7F-84D2-BBF75CBE8433}"/>
                </a:ext>
              </a:extLst>
            </p:cNvPr>
            <p:cNvGrpSpPr/>
            <p:nvPr/>
          </p:nvGrpSpPr>
          <p:grpSpPr>
            <a:xfrm>
              <a:off x="3962757" y="2717377"/>
              <a:ext cx="516122" cy="435958"/>
              <a:chOff x="3958213" y="2687192"/>
              <a:chExt cx="516122" cy="435958"/>
            </a:xfrm>
          </p:grpSpPr>
          <p:grpSp>
            <p:nvGrpSpPr>
              <p:cNvPr id="193" name="Group 192">
                <a:extLst>
                  <a:ext uri="{FF2B5EF4-FFF2-40B4-BE49-F238E27FC236}">
                    <a16:creationId xmlns:a16="http://schemas.microsoft.com/office/drawing/2014/main" id="{9DF1528B-4B71-4678-B389-A277AEAEDB21}"/>
                  </a:ext>
                </a:extLst>
              </p:cNvPr>
              <p:cNvGrpSpPr/>
              <p:nvPr/>
            </p:nvGrpSpPr>
            <p:grpSpPr>
              <a:xfrm>
                <a:off x="4101974" y="2687192"/>
                <a:ext cx="228600" cy="228600"/>
                <a:chOff x="6614096" y="3386015"/>
                <a:chExt cx="182880" cy="182880"/>
              </a:xfrm>
            </p:grpSpPr>
            <p:sp>
              <p:nvSpPr>
                <p:cNvPr id="200" name="Oval 199">
                  <a:extLst>
                    <a:ext uri="{FF2B5EF4-FFF2-40B4-BE49-F238E27FC236}">
                      <a16:creationId xmlns:a16="http://schemas.microsoft.com/office/drawing/2014/main" id="{B17CD0F4-6C0B-4502-B914-2AB52E47DAEF}"/>
                    </a:ext>
                  </a:extLst>
                </p:cNvPr>
                <p:cNvSpPr/>
                <p:nvPr/>
              </p:nvSpPr>
              <p:spPr>
                <a:xfrm>
                  <a:off x="6614096" y="3386015"/>
                  <a:ext cx="182880" cy="182880"/>
                </a:xfrm>
                <a:prstGeom prst="ellipse">
                  <a:avLst/>
                </a:prstGeom>
                <a:solidFill>
                  <a:srgbClr val="F2F2F2"/>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201" name="Oval 200">
                  <a:extLst>
                    <a:ext uri="{FF2B5EF4-FFF2-40B4-BE49-F238E27FC236}">
                      <a16:creationId xmlns:a16="http://schemas.microsoft.com/office/drawing/2014/main" id="{B73FC3CC-B88F-44F6-8FF2-426EB28D0FC5}"/>
                    </a:ext>
                  </a:extLst>
                </p:cNvPr>
                <p:cNvSpPr/>
                <p:nvPr/>
              </p:nvSpPr>
              <p:spPr>
                <a:xfrm>
                  <a:off x="6636956" y="3408875"/>
                  <a:ext cx="137160" cy="137160"/>
                </a:xfrm>
                <a:prstGeom prst="ellipse">
                  <a:avLst/>
                </a:prstGeom>
                <a:solidFill>
                  <a:srgbClr val="89C402"/>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grpSp>
          <p:grpSp>
            <p:nvGrpSpPr>
              <p:cNvPr id="194" name="Group 193">
                <a:extLst>
                  <a:ext uri="{FF2B5EF4-FFF2-40B4-BE49-F238E27FC236}">
                    <a16:creationId xmlns:a16="http://schemas.microsoft.com/office/drawing/2014/main" id="{E342E03A-A354-4FA9-9744-FB04229EC2DC}"/>
                  </a:ext>
                </a:extLst>
              </p:cNvPr>
              <p:cNvGrpSpPr/>
              <p:nvPr/>
            </p:nvGrpSpPr>
            <p:grpSpPr>
              <a:xfrm>
                <a:off x="3958213" y="2894550"/>
                <a:ext cx="228600" cy="228600"/>
                <a:chOff x="6614096" y="3386015"/>
                <a:chExt cx="182880" cy="182880"/>
              </a:xfrm>
            </p:grpSpPr>
            <p:sp>
              <p:nvSpPr>
                <p:cNvPr id="198" name="Oval 197">
                  <a:extLst>
                    <a:ext uri="{FF2B5EF4-FFF2-40B4-BE49-F238E27FC236}">
                      <a16:creationId xmlns:a16="http://schemas.microsoft.com/office/drawing/2014/main" id="{CD93F9D5-55DA-40DA-AB5C-3AF9A07080BF}"/>
                    </a:ext>
                  </a:extLst>
                </p:cNvPr>
                <p:cNvSpPr/>
                <p:nvPr/>
              </p:nvSpPr>
              <p:spPr>
                <a:xfrm>
                  <a:off x="6614096" y="3386015"/>
                  <a:ext cx="182880" cy="182880"/>
                </a:xfrm>
                <a:prstGeom prst="ellipse">
                  <a:avLst/>
                </a:prstGeom>
                <a:solidFill>
                  <a:srgbClr val="F2F2F2"/>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199" name="Oval 198">
                  <a:extLst>
                    <a:ext uri="{FF2B5EF4-FFF2-40B4-BE49-F238E27FC236}">
                      <a16:creationId xmlns:a16="http://schemas.microsoft.com/office/drawing/2014/main" id="{B76D7DD1-C1DD-43D0-866A-F6BDFBDFAE01}"/>
                    </a:ext>
                  </a:extLst>
                </p:cNvPr>
                <p:cNvSpPr/>
                <p:nvPr/>
              </p:nvSpPr>
              <p:spPr>
                <a:xfrm>
                  <a:off x="6636956" y="3408875"/>
                  <a:ext cx="137160" cy="137160"/>
                </a:xfrm>
                <a:prstGeom prst="ellipse">
                  <a:avLst/>
                </a:prstGeom>
                <a:solidFill>
                  <a:srgbClr val="B1D6F2"/>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grpSp>
          <p:grpSp>
            <p:nvGrpSpPr>
              <p:cNvPr id="195" name="Group 194">
                <a:extLst>
                  <a:ext uri="{FF2B5EF4-FFF2-40B4-BE49-F238E27FC236}">
                    <a16:creationId xmlns:a16="http://schemas.microsoft.com/office/drawing/2014/main" id="{57A42FF2-E587-4007-8055-8D49DAEE4F02}"/>
                  </a:ext>
                </a:extLst>
              </p:cNvPr>
              <p:cNvGrpSpPr/>
              <p:nvPr/>
            </p:nvGrpSpPr>
            <p:grpSpPr>
              <a:xfrm>
                <a:off x="4245735" y="2894550"/>
                <a:ext cx="228600" cy="228600"/>
                <a:chOff x="6614096" y="3386015"/>
                <a:chExt cx="182880" cy="182880"/>
              </a:xfrm>
            </p:grpSpPr>
            <p:sp>
              <p:nvSpPr>
                <p:cNvPr id="196" name="Oval 195">
                  <a:extLst>
                    <a:ext uri="{FF2B5EF4-FFF2-40B4-BE49-F238E27FC236}">
                      <a16:creationId xmlns:a16="http://schemas.microsoft.com/office/drawing/2014/main" id="{6B072C32-3440-4714-A957-D31E7A245666}"/>
                    </a:ext>
                  </a:extLst>
                </p:cNvPr>
                <p:cNvSpPr/>
                <p:nvPr/>
              </p:nvSpPr>
              <p:spPr>
                <a:xfrm>
                  <a:off x="6614096" y="3386015"/>
                  <a:ext cx="182880" cy="182880"/>
                </a:xfrm>
                <a:prstGeom prst="ellipse">
                  <a:avLst/>
                </a:prstGeom>
                <a:solidFill>
                  <a:srgbClr val="F2F2F2"/>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197" name="Oval 196">
                  <a:extLst>
                    <a:ext uri="{FF2B5EF4-FFF2-40B4-BE49-F238E27FC236}">
                      <a16:creationId xmlns:a16="http://schemas.microsoft.com/office/drawing/2014/main" id="{8AC2BFC8-B55B-4D1C-9281-5295DE600015}"/>
                    </a:ext>
                  </a:extLst>
                </p:cNvPr>
                <p:cNvSpPr/>
                <p:nvPr/>
              </p:nvSpPr>
              <p:spPr>
                <a:xfrm>
                  <a:off x="6636956" y="3408875"/>
                  <a:ext cx="137160" cy="137160"/>
                </a:xfrm>
                <a:prstGeom prst="ellipse">
                  <a:avLst/>
                </a:prstGeom>
                <a:solidFill>
                  <a:srgbClr val="0078D7"/>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grpSp>
        </p:grpSp>
      </p:grpSp>
      <p:grpSp>
        <p:nvGrpSpPr>
          <p:cNvPr id="202" name="Group 201">
            <a:extLst>
              <a:ext uri="{FF2B5EF4-FFF2-40B4-BE49-F238E27FC236}">
                <a16:creationId xmlns:a16="http://schemas.microsoft.com/office/drawing/2014/main" id="{17B9DB50-76EB-4103-B054-DEC995FF9294}"/>
              </a:ext>
            </a:extLst>
          </p:cNvPr>
          <p:cNvGrpSpPr/>
          <p:nvPr/>
        </p:nvGrpSpPr>
        <p:grpSpPr>
          <a:xfrm>
            <a:off x="6316270" y="5768792"/>
            <a:ext cx="287122" cy="287122"/>
            <a:chOff x="3829879" y="2544417"/>
            <a:chExt cx="781878" cy="781878"/>
          </a:xfrm>
        </p:grpSpPr>
        <p:sp>
          <p:nvSpPr>
            <p:cNvPr id="203" name="Rectangle: Rounded Corners 202">
              <a:extLst>
                <a:ext uri="{FF2B5EF4-FFF2-40B4-BE49-F238E27FC236}">
                  <a16:creationId xmlns:a16="http://schemas.microsoft.com/office/drawing/2014/main" id="{A3FA0A20-D5AF-407D-A3AC-924A8FFDB9B4}"/>
                </a:ext>
              </a:extLst>
            </p:cNvPr>
            <p:cNvSpPr/>
            <p:nvPr/>
          </p:nvSpPr>
          <p:spPr>
            <a:xfrm>
              <a:off x="3829879" y="2544417"/>
              <a:ext cx="781878" cy="781878"/>
            </a:xfrm>
            <a:prstGeom prst="roundRect">
              <a:avLst/>
            </a:prstGeom>
            <a:noFill/>
            <a:ln w="12700" cap="flat" cmpd="sng" algn="ctr">
              <a:solidFill>
                <a:srgbClr val="000000"/>
              </a:solidFill>
              <a:prstDash val="sysDash"/>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grpSp>
          <p:nvGrpSpPr>
            <p:cNvPr id="204" name="Group 203">
              <a:extLst>
                <a:ext uri="{FF2B5EF4-FFF2-40B4-BE49-F238E27FC236}">
                  <a16:creationId xmlns:a16="http://schemas.microsoft.com/office/drawing/2014/main" id="{AD5954AB-C122-45C4-817B-EFF3FD9F408C}"/>
                </a:ext>
              </a:extLst>
            </p:cNvPr>
            <p:cNvGrpSpPr/>
            <p:nvPr/>
          </p:nvGrpSpPr>
          <p:grpSpPr>
            <a:xfrm>
              <a:off x="3962757" y="2717377"/>
              <a:ext cx="516122" cy="435958"/>
              <a:chOff x="3958213" y="2687192"/>
              <a:chExt cx="516122" cy="435958"/>
            </a:xfrm>
          </p:grpSpPr>
          <p:grpSp>
            <p:nvGrpSpPr>
              <p:cNvPr id="205" name="Group 204">
                <a:extLst>
                  <a:ext uri="{FF2B5EF4-FFF2-40B4-BE49-F238E27FC236}">
                    <a16:creationId xmlns:a16="http://schemas.microsoft.com/office/drawing/2014/main" id="{AB4AB0DB-E040-40D9-B504-D8E0BBB3DB68}"/>
                  </a:ext>
                </a:extLst>
              </p:cNvPr>
              <p:cNvGrpSpPr/>
              <p:nvPr/>
            </p:nvGrpSpPr>
            <p:grpSpPr>
              <a:xfrm>
                <a:off x="4101974" y="2687192"/>
                <a:ext cx="228600" cy="228600"/>
                <a:chOff x="6614096" y="3386015"/>
                <a:chExt cx="182880" cy="182880"/>
              </a:xfrm>
            </p:grpSpPr>
            <p:sp>
              <p:nvSpPr>
                <p:cNvPr id="212" name="Oval 211">
                  <a:extLst>
                    <a:ext uri="{FF2B5EF4-FFF2-40B4-BE49-F238E27FC236}">
                      <a16:creationId xmlns:a16="http://schemas.microsoft.com/office/drawing/2014/main" id="{5D5BCCE0-5AD0-43EB-8ECE-FA13A06904FF}"/>
                    </a:ext>
                  </a:extLst>
                </p:cNvPr>
                <p:cNvSpPr/>
                <p:nvPr/>
              </p:nvSpPr>
              <p:spPr>
                <a:xfrm>
                  <a:off x="6614096" y="3386015"/>
                  <a:ext cx="182880" cy="182880"/>
                </a:xfrm>
                <a:prstGeom prst="ellipse">
                  <a:avLst/>
                </a:prstGeom>
                <a:solidFill>
                  <a:srgbClr val="F2F2F2"/>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213" name="Oval 212">
                  <a:extLst>
                    <a:ext uri="{FF2B5EF4-FFF2-40B4-BE49-F238E27FC236}">
                      <a16:creationId xmlns:a16="http://schemas.microsoft.com/office/drawing/2014/main" id="{F89C37C2-5D14-47DD-97CB-4C9D730D09F8}"/>
                    </a:ext>
                  </a:extLst>
                </p:cNvPr>
                <p:cNvSpPr/>
                <p:nvPr/>
              </p:nvSpPr>
              <p:spPr>
                <a:xfrm>
                  <a:off x="6636956" y="3408875"/>
                  <a:ext cx="137160" cy="137160"/>
                </a:xfrm>
                <a:prstGeom prst="ellipse">
                  <a:avLst/>
                </a:prstGeom>
                <a:solidFill>
                  <a:srgbClr val="89C402"/>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grpSp>
          <p:grpSp>
            <p:nvGrpSpPr>
              <p:cNvPr id="206" name="Group 205">
                <a:extLst>
                  <a:ext uri="{FF2B5EF4-FFF2-40B4-BE49-F238E27FC236}">
                    <a16:creationId xmlns:a16="http://schemas.microsoft.com/office/drawing/2014/main" id="{14869799-A3AA-412E-BDDE-5CE4AEA031B3}"/>
                  </a:ext>
                </a:extLst>
              </p:cNvPr>
              <p:cNvGrpSpPr/>
              <p:nvPr/>
            </p:nvGrpSpPr>
            <p:grpSpPr>
              <a:xfrm>
                <a:off x="3958213" y="2894550"/>
                <a:ext cx="228600" cy="228600"/>
                <a:chOff x="6614096" y="3386015"/>
                <a:chExt cx="182880" cy="182880"/>
              </a:xfrm>
            </p:grpSpPr>
            <p:sp>
              <p:nvSpPr>
                <p:cNvPr id="210" name="Oval 209">
                  <a:extLst>
                    <a:ext uri="{FF2B5EF4-FFF2-40B4-BE49-F238E27FC236}">
                      <a16:creationId xmlns:a16="http://schemas.microsoft.com/office/drawing/2014/main" id="{49D109CB-514D-456F-AADF-CC0B7E242D69}"/>
                    </a:ext>
                  </a:extLst>
                </p:cNvPr>
                <p:cNvSpPr/>
                <p:nvPr/>
              </p:nvSpPr>
              <p:spPr>
                <a:xfrm>
                  <a:off x="6614096" y="3386015"/>
                  <a:ext cx="182880" cy="182880"/>
                </a:xfrm>
                <a:prstGeom prst="ellipse">
                  <a:avLst/>
                </a:prstGeom>
                <a:solidFill>
                  <a:srgbClr val="F2F2F2"/>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211" name="Oval 210">
                  <a:extLst>
                    <a:ext uri="{FF2B5EF4-FFF2-40B4-BE49-F238E27FC236}">
                      <a16:creationId xmlns:a16="http://schemas.microsoft.com/office/drawing/2014/main" id="{5DE29220-C334-44BF-9BC4-28B8BB33A0F9}"/>
                    </a:ext>
                  </a:extLst>
                </p:cNvPr>
                <p:cNvSpPr/>
                <p:nvPr/>
              </p:nvSpPr>
              <p:spPr>
                <a:xfrm>
                  <a:off x="6636956" y="3408875"/>
                  <a:ext cx="137160" cy="137160"/>
                </a:xfrm>
                <a:prstGeom prst="ellipse">
                  <a:avLst/>
                </a:prstGeom>
                <a:solidFill>
                  <a:srgbClr val="B1D6F2"/>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grpSp>
          <p:grpSp>
            <p:nvGrpSpPr>
              <p:cNvPr id="207" name="Group 206">
                <a:extLst>
                  <a:ext uri="{FF2B5EF4-FFF2-40B4-BE49-F238E27FC236}">
                    <a16:creationId xmlns:a16="http://schemas.microsoft.com/office/drawing/2014/main" id="{E586F0EC-F924-48E7-ACEA-525D482985AE}"/>
                  </a:ext>
                </a:extLst>
              </p:cNvPr>
              <p:cNvGrpSpPr/>
              <p:nvPr/>
            </p:nvGrpSpPr>
            <p:grpSpPr>
              <a:xfrm>
                <a:off x="4245735" y="2894550"/>
                <a:ext cx="228600" cy="228600"/>
                <a:chOff x="6614096" y="3386015"/>
                <a:chExt cx="182880" cy="182880"/>
              </a:xfrm>
            </p:grpSpPr>
            <p:sp>
              <p:nvSpPr>
                <p:cNvPr id="208" name="Oval 207">
                  <a:extLst>
                    <a:ext uri="{FF2B5EF4-FFF2-40B4-BE49-F238E27FC236}">
                      <a16:creationId xmlns:a16="http://schemas.microsoft.com/office/drawing/2014/main" id="{24F6C55B-5E58-4DD1-B59D-A5D5D930BBED}"/>
                    </a:ext>
                  </a:extLst>
                </p:cNvPr>
                <p:cNvSpPr/>
                <p:nvPr/>
              </p:nvSpPr>
              <p:spPr>
                <a:xfrm>
                  <a:off x="6614096" y="3386015"/>
                  <a:ext cx="182880" cy="182880"/>
                </a:xfrm>
                <a:prstGeom prst="ellipse">
                  <a:avLst/>
                </a:prstGeom>
                <a:solidFill>
                  <a:srgbClr val="F2F2F2"/>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209" name="Oval 208">
                  <a:extLst>
                    <a:ext uri="{FF2B5EF4-FFF2-40B4-BE49-F238E27FC236}">
                      <a16:creationId xmlns:a16="http://schemas.microsoft.com/office/drawing/2014/main" id="{8049708C-6056-41E7-B64F-33E40CC1DFC9}"/>
                    </a:ext>
                  </a:extLst>
                </p:cNvPr>
                <p:cNvSpPr/>
                <p:nvPr/>
              </p:nvSpPr>
              <p:spPr>
                <a:xfrm>
                  <a:off x="6636956" y="3408875"/>
                  <a:ext cx="137160" cy="137160"/>
                </a:xfrm>
                <a:prstGeom prst="ellipse">
                  <a:avLst/>
                </a:prstGeom>
                <a:solidFill>
                  <a:srgbClr val="0078D7"/>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grpSp>
        </p:grpSp>
      </p:grpSp>
      <p:grpSp>
        <p:nvGrpSpPr>
          <p:cNvPr id="235" name="Group 234">
            <a:extLst>
              <a:ext uri="{FF2B5EF4-FFF2-40B4-BE49-F238E27FC236}">
                <a16:creationId xmlns:a16="http://schemas.microsoft.com/office/drawing/2014/main" id="{71462941-D5A8-4823-B912-1AC7E63EC03B}"/>
              </a:ext>
            </a:extLst>
          </p:cNvPr>
          <p:cNvGrpSpPr/>
          <p:nvPr/>
        </p:nvGrpSpPr>
        <p:grpSpPr>
          <a:xfrm>
            <a:off x="358929" y="3282782"/>
            <a:ext cx="4785188" cy="894072"/>
            <a:chOff x="358929" y="3724384"/>
            <a:chExt cx="4785188" cy="894072"/>
          </a:xfrm>
        </p:grpSpPr>
        <p:grpSp>
          <p:nvGrpSpPr>
            <p:cNvPr id="215" name="Group 214">
              <a:extLst>
                <a:ext uri="{FF2B5EF4-FFF2-40B4-BE49-F238E27FC236}">
                  <a16:creationId xmlns:a16="http://schemas.microsoft.com/office/drawing/2014/main" id="{84C62D74-C193-4126-9D3B-4C31D8A81C61}"/>
                </a:ext>
              </a:extLst>
            </p:cNvPr>
            <p:cNvGrpSpPr/>
            <p:nvPr/>
          </p:nvGrpSpPr>
          <p:grpSpPr>
            <a:xfrm>
              <a:off x="1151754" y="3724384"/>
              <a:ext cx="3992363" cy="894072"/>
              <a:chOff x="6844031" y="4084501"/>
              <a:chExt cx="4072419" cy="912000"/>
            </a:xfrm>
          </p:grpSpPr>
          <p:sp>
            <p:nvSpPr>
              <p:cNvPr id="217" name="TextBox 216">
                <a:extLst>
                  <a:ext uri="{FF2B5EF4-FFF2-40B4-BE49-F238E27FC236}">
                    <a16:creationId xmlns:a16="http://schemas.microsoft.com/office/drawing/2014/main" id="{360365E7-D00A-421A-AC19-8698B8F583B4}"/>
                  </a:ext>
                </a:extLst>
              </p:cNvPr>
              <p:cNvSpPr txBox="1"/>
              <p:nvPr/>
            </p:nvSpPr>
            <p:spPr>
              <a:xfrm>
                <a:off x="6844032" y="4084501"/>
                <a:ext cx="1211971" cy="345343"/>
              </a:xfrm>
              <a:prstGeom prst="rect">
                <a:avLst/>
              </a:prstGeom>
              <a:noFill/>
            </p:spPr>
            <p:txBody>
              <a:bodyPr wrap="none" rtlCol="0">
                <a:spAutoFit/>
              </a:bodyPr>
              <a:lstStyle/>
              <a:p>
                <a:pPr defTabSz="448193">
                  <a:defRPr/>
                </a:pPr>
                <a:r>
                  <a:rPr lang="en-US" sz="1600" dirty="0">
                    <a:gradFill>
                      <a:gsLst>
                        <a:gs pos="0">
                          <a:schemeClr val="tx2"/>
                        </a:gs>
                        <a:gs pos="100000">
                          <a:schemeClr val="tx2"/>
                        </a:gs>
                      </a:gsLst>
                      <a:lin ang="5400000" scaled="1"/>
                    </a:gradFill>
                    <a:latin typeface="Segoe UI Semibold" panose="020B0702040204020203" pitchFamily="34" charset="0"/>
                    <a:cs typeface="Segoe UI Semibold" panose="020B0702040204020203" pitchFamily="34" charset="0"/>
                  </a:rPr>
                  <a:t>Decoupled</a:t>
                </a:r>
              </a:p>
            </p:txBody>
          </p:sp>
          <p:sp>
            <p:nvSpPr>
              <p:cNvPr id="218" name="TextBox 217">
                <a:extLst>
                  <a:ext uri="{FF2B5EF4-FFF2-40B4-BE49-F238E27FC236}">
                    <a16:creationId xmlns:a16="http://schemas.microsoft.com/office/drawing/2014/main" id="{57B4E8EC-D55D-4861-B794-AD9886B4E0E2}"/>
                  </a:ext>
                </a:extLst>
              </p:cNvPr>
              <p:cNvSpPr txBox="1"/>
              <p:nvPr/>
            </p:nvSpPr>
            <p:spPr>
              <a:xfrm>
                <a:off x="6844031" y="4337210"/>
                <a:ext cx="4072419" cy="659291"/>
              </a:xfrm>
              <a:prstGeom prst="rect">
                <a:avLst/>
              </a:prstGeom>
              <a:noFill/>
            </p:spPr>
            <p:txBody>
              <a:bodyPr wrap="square" rtlCol="0">
                <a:spAutoFit/>
              </a:bodyPr>
              <a:lstStyle/>
              <a:p>
                <a:pPr defTabSz="448193"/>
                <a:r>
                  <a:rPr lang="en-US" sz="1200">
                    <a:gradFill>
                      <a:gsLst>
                        <a:gs pos="0">
                          <a:schemeClr val="tx1"/>
                        </a:gs>
                        <a:gs pos="100000">
                          <a:schemeClr val="tx1"/>
                        </a:gs>
                      </a:gsLst>
                      <a:lin ang="5400000" scaled="1"/>
                    </a:gradFill>
                    <a:latin typeface="Segoe UI" panose="020B0502040204020203" pitchFamily="34" charset="0"/>
                  </a:rPr>
                  <a:t>These service modules are highly decoupled building blocks that are small enough to implement a single functionality but together can form larger systems</a:t>
                </a:r>
              </a:p>
            </p:txBody>
          </p:sp>
        </p:grpSp>
        <p:grpSp>
          <p:nvGrpSpPr>
            <p:cNvPr id="232" name="Group 231">
              <a:extLst>
                <a:ext uri="{FF2B5EF4-FFF2-40B4-BE49-F238E27FC236}">
                  <a16:creationId xmlns:a16="http://schemas.microsoft.com/office/drawing/2014/main" id="{439346C6-2A92-4466-B2F4-E5C393B8C37F}"/>
                </a:ext>
              </a:extLst>
            </p:cNvPr>
            <p:cNvGrpSpPr/>
            <p:nvPr/>
          </p:nvGrpSpPr>
          <p:grpSpPr>
            <a:xfrm>
              <a:off x="358929" y="3826228"/>
              <a:ext cx="690384" cy="690384"/>
              <a:chOff x="174093" y="3762115"/>
              <a:chExt cx="896425" cy="896425"/>
            </a:xfrm>
          </p:grpSpPr>
          <p:sp>
            <p:nvSpPr>
              <p:cNvPr id="216" name="Oval 215">
                <a:extLst>
                  <a:ext uri="{FF2B5EF4-FFF2-40B4-BE49-F238E27FC236}">
                    <a16:creationId xmlns:a16="http://schemas.microsoft.com/office/drawing/2014/main" id="{70FD4FE4-1E20-41B1-BAC1-6CABE2AB0425}"/>
                  </a:ext>
                </a:extLst>
              </p:cNvPr>
              <p:cNvSpPr/>
              <p:nvPr/>
            </p:nvSpPr>
            <p:spPr>
              <a:xfrm>
                <a:off x="174093" y="3762115"/>
                <a:ext cx="896425" cy="896425"/>
              </a:xfrm>
              <a:prstGeom prst="ellipse">
                <a:avLst/>
              </a:prstGeom>
              <a:solidFill>
                <a:schemeClr val="bg1"/>
              </a:solidFill>
              <a:ln w="19050">
                <a:solidFill>
                  <a:srgbClr val="0078D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48193"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pic>
            <p:nvPicPr>
              <p:cNvPr id="219" name="Graphic 218" descr="Network">
                <a:extLst>
                  <a:ext uri="{FF2B5EF4-FFF2-40B4-BE49-F238E27FC236}">
                    <a16:creationId xmlns:a16="http://schemas.microsoft.com/office/drawing/2014/main" id="{5F2D69D0-FCC2-4882-89B0-42EC7B05B399}"/>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316561" y="3904583"/>
                <a:ext cx="611489" cy="611489"/>
              </a:xfrm>
              <a:prstGeom prst="rect">
                <a:avLst/>
              </a:prstGeom>
            </p:spPr>
          </p:pic>
        </p:grpSp>
      </p:grpSp>
      <p:grpSp>
        <p:nvGrpSpPr>
          <p:cNvPr id="236" name="Group 235">
            <a:extLst>
              <a:ext uri="{FF2B5EF4-FFF2-40B4-BE49-F238E27FC236}">
                <a16:creationId xmlns:a16="http://schemas.microsoft.com/office/drawing/2014/main" id="{446CBD1D-134D-412E-BB40-B7E15E125681}"/>
              </a:ext>
            </a:extLst>
          </p:cNvPr>
          <p:cNvGrpSpPr/>
          <p:nvPr/>
        </p:nvGrpSpPr>
        <p:grpSpPr>
          <a:xfrm>
            <a:off x="358929" y="2059382"/>
            <a:ext cx="5006022" cy="880889"/>
            <a:chOff x="358929" y="2299222"/>
            <a:chExt cx="5006022" cy="880889"/>
          </a:xfrm>
        </p:grpSpPr>
        <p:grpSp>
          <p:nvGrpSpPr>
            <p:cNvPr id="221" name="Group 220">
              <a:extLst>
                <a:ext uri="{FF2B5EF4-FFF2-40B4-BE49-F238E27FC236}">
                  <a16:creationId xmlns:a16="http://schemas.microsoft.com/office/drawing/2014/main" id="{93826F4C-CB19-4613-B745-AB1541F13B15}"/>
                </a:ext>
              </a:extLst>
            </p:cNvPr>
            <p:cNvGrpSpPr/>
            <p:nvPr/>
          </p:nvGrpSpPr>
          <p:grpSpPr>
            <a:xfrm>
              <a:off x="1151754" y="2299222"/>
              <a:ext cx="4213197" cy="880889"/>
              <a:chOff x="6693144" y="1375398"/>
              <a:chExt cx="4297680" cy="898553"/>
            </a:xfrm>
          </p:grpSpPr>
          <p:sp>
            <p:nvSpPr>
              <p:cNvPr id="223" name="TextBox 222">
                <a:extLst>
                  <a:ext uri="{FF2B5EF4-FFF2-40B4-BE49-F238E27FC236}">
                    <a16:creationId xmlns:a16="http://schemas.microsoft.com/office/drawing/2014/main" id="{D9339AD2-0608-47BD-A7DC-CBBEBFA5008A}"/>
                  </a:ext>
                </a:extLst>
              </p:cNvPr>
              <p:cNvSpPr txBox="1"/>
              <p:nvPr/>
            </p:nvSpPr>
            <p:spPr>
              <a:xfrm>
                <a:off x="6693144" y="1375398"/>
                <a:ext cx="3008277" cy="345343"/>
              </a:xfrm>
              <a:prstGeom prst="rect">
                <a:avLst/>
              </a:prstGeom>
              <a:noFill/>
            </p:spPr>
            <p:txBody>
              <a:bodyPr wrap="none" rtlCol="0">
                <a:spAutoFit/>
              </a:bodyPr>
              <a:lstStyle/>
              <a:p>
                <a:pPr marL="0" marR="0" lvl="0" indent="0" algn="l" defTabSz="448193"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noProof="0" dirty="0">
                    <a:ln>
                      <a:noFill/>
                    </a:ln>
                    <a:gradFill>
                      <a:gsLst>
                        <a:gs pos="0">
                          <a:schemeClr val="tx2"/>
                        </a:gs>
                        <a:gs pos="100000">
                          <a:schemeClr val="tx2"/>
                        </a:gs>
                      </a:gsLst>
                      <a:lin ang="5400000" scaled="1"/>
                    </a:gradFill>
                    <a:effectLst/>
                    <a:uLnTx/>
                    <a:uFillTx/>
                    <a:latin typeface="Segoe UI Semibold" panose="020B0702040204020203" pitchFamily="34" charset="0"/>
                    <a:ea typeface="+mn-ea"/>
                    <a:cs typeface="Segoe UI Semibold" panose="020B0702040204020203" pitchFamily="34" charset="0"/>
                  </a:rPr>
                  <a:t>A Software Architectural Style</a:t>
                </a:r>
              </a:p>
            </p:txBody>
          </p:sp>
          <p:sp>
            <p:nvSpPr>
              <p:cNvPr id="224" name="TextBox 223">
                <a:extLst>
                  <a:ext uri="{FF2B5EF4-FFF2-40B4-BE49-F238E27FC236}">
                    <a16:creationId xmlns:a16="http://schemas.microsoft.com/office/drawing/2014/main" id="{C40FC631-8FBC-4639-BC66-D11C479FBA12}"/>
                  </a:ext>
                </a:extLst>
              </p:cNvPr>
              <p:cNvSpPr txBox="1"/>
              <p:nvPr/>
            </p:nvSpPr>
            <p:spPr>
              <a:xfrm>
                <a:off x="6693144" y="1614660"/>
                <a:ext cx="4297680" cy="659291"/>
              </a:xfrm>
              <a:prstGeom prst="rect">
                <a:avLst/>
              </a:prstGeom>
              <a:noFill/>
            </p:spPr>
            <p:txBody>
              <a:bodyPr wrap="square" rtlCol="0">
                <a:spAutoFit/>
              </a:bodyPr>
              <a:lstStyle/>
              <a:p>
                <a:pPr marL="0" marR="0" lvl="0" indent="0" algn="l" defTabSz="448193"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0">
                          <a:schemeClr val="tx1"/>
                        </a:gs>
                        <a:gs pos="100000">
                          <a:schemeClr val="tx1"/>
                        </a:gs>
                      </a:gsLst>
                      <a:lin ang="5400000" scaled="1"/>
                    </a:gradFill>
                    <a:effectLst/>
                    <a:uLnTx/>
                    <a:uFillTx/>
                    <a:latin typeface="Segoe UI" panose="020B0502040204020203" pitchFamily="34" charset="0"/>
                    <a:ea typeface="+mn-ea"/>
                  </a:rPr>
                  <a:t>Applications are composed of small, independent modules that communicate with each other using well-defined APIs. Not platform specific</a:t>
                </a:r>
                <a:endParaRPr kumimoji="0" lang="en-US" sz="1200" b="0" i="0" u="none" strike="noStrike" kern="1200" cap="none" spc="0" normalizeH="0" baseline="0" noProof="0" dirty="0">
                  <a:ln>
                    <a:noFill/>
                  </a:ln>
                  <a:gradFill>
                    <a:gsLst>
                      <a:gs pos="0">
                        <a:schemeClr val="tx1"/>
                      </a:gs>
                      <a:gs pos="100000">
                        <a:schemeClr val="tx1"/>
                      </a:gs>
                    </a:gsLst>
                    <a:lin ang="5400000" scaled="1"/>
                  </a:gradFill>
                  <a:effectLst/>
                  <a:uLnTx/>
                  <a:uFillTx/>
                  <a:latin typeface="Segoe UI Semilight" panose="020B0402040204020203" pitchFamily="34" charset="0"/>
                  <a:ea typeface="+mn-ea"/>
                  <a:cs typeface="Segoe UI Semilight" panose="020B0402040204020203" pitchFamily="34" charset="0"/>
                </a:endParaRPr>
              </a:p>
            </p:txBody>
          </p:sp>
        </p:grpSp>
        <p:grpSp>
          <p:nvGrpSpPr>
            <p:cNvPr id="4" name="Group 3">
              <a:extLst>
                <a:ext uri="{FF2B5EF4-FFF2-40B4-BE49-F238E27FC236}">
                  <a16:creationId xmlns:a16="http://schemas.microsoft.com/office/drawing/2014/main" id="{0E781D85-1548-4B6B-8B73-BD73002A2B2E}"/>
                </a:ext>
              </a:extLst>
            </p:cNvPr>
            <p:cNvGrpSpPr/>
            <p:nvPr/>
          </p:nvGrpSpPr>
          <p:grpSpPr>
            <a:xfrm>
              <a:off x="358929" y="2394474"/>
              <a:ext cx="690384" cy="690384"/>
              <a:chOff x="134075" y="2330361"/>
              <a:chExt cx="896425" cy="896425"/>
            </a:xfrm>
          </p:grpSpPr>
          <p:sp>
            <p:nvSpPr>
              <p:cNvPr id="222" name="Oval 221">
                <a:extLst>
                  <a:ext uri="{FF2B5EF4-FFF2-40B4-BE49-F238E27FC236}">
                    <a16:creationId xmlns:a16="http://schemas.microsoft.com/office/drawing/2014/main" id="{DC1A9462-F3A6-49EA-8457-1B0301806BEB}"/>
                  </a:ext>
                </a:extLst>
              </p:cNvPr>
              <p:cNvSpPr/>
              <p:nvPr/>
            </p:nvSpPr>
            <p:spPr>
              <a:xfrm>
                <a:off x="134075" y="2330361"/>
                <a:ext cx="896425" cy="896425"/>
              </a:xfrm>
              <a:prstGeom prst="ellipse">
                <a:avLst/>
              </a:prstGeom>
              <a:solidFill>
                <a:schemeClr val="bg1"/>
              </a:solidFill>
              <a:ln w="19050">
                <a:solidFill>
                  <a:srgbClr val="0078D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48193"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pic>
            <p:nvPicPr>
              <p:cNvPr id="225" name="Graphic 224" descr="Hierarchy">
                <a:extLst>
                  <a:ext uri="{FF2B5EF4-FFF2-40B4-BE49-F238E27FC236}">
                    <a16:creationId xmlns:a16="http://schemas.microsoft.com/office/drawing/2014/main" id="{82C45DBE-2676-4D99-B4EC-FD078770E0B8}"/>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281659" y="2477945"/>
                <a:ext cx="601257" cy="601257"/>
              </a:xfrm>
              <a:prstGeom prst="rect">
                <a:avLst/>
              </a:prstGeom>
            </p:spPr>
          </p:pic>
        </p:grpSp>
      </p:grpSp>
      <p:grpSp>
        <p:nvGrpSpPr>
          <p:cNvPr id="234" name="Group 233">
            <a:extLst>
              <a:ext uri="{FF2B5EF4-FFF2-40B4-BE49-F238E27FC236}">
                <a16:creationId xmlns:a16="http://schemas.microsoft.com/office/drawing/2014/main" id="{F06A1CBB-D37D-4311-A7E7-74E3AFF7F4F3}"/>
              </a:ext>
            </a:extLst>
          </p:cNvPr>
          <p:cNvGrpSpPr/>
          <p:nvPr/>
        </p:nvGrpSpPr>
        <p:grpSpPr>
          <a:xfrm>
            <a:off x="358929" y="4519364"/>
            <a:ext cx="5143504" cy="894072"/>
            <a:chOff x="358929" y="5238889"/>
            <a:chExt cx="5143504" cy="894072"/>
          </a:xfrm>
        </p:grpSpPr>
        <p:grpSp>
          <p:nvGrpSpPr>
            <p:cNvPr id="227" name="Group 226">
              <a:extLst>
                <a:ext uri="{FF2B5EF4-FFF2-40B4-BE49-F238E27FC236}">
                  <a16:creationId xmlns:a16="http://schemas.microsoft.com/office/drawing/2014/main" id="{01546285-C549-42B5-BA60-51D149B2379C}"/>
                </a:ext>
              </a:extLst>
            </p:cNvPr>
            <p:cNvGrpSpPr/>
            <p:nvPr/>
          </p:nvGrpSpPr>
          <p:grpSpPr>
            <a:xfrm>
              <a:off x="1151755" y="5238889"/>
              <a:ext cx="4350678" cy="894072"/>
              <a:chOff x="6635816" y="4329674"/>
              <a:chExt cx="4437918" cy="912000"/>
            </a:xfrm>
          </p:grpSpPr>
          <p:sp>
            <p:nvSpPr>
              <p:cNvPr id="229" name="TextBox 228">
                <a:extLst>
                  <a:ext uri="{FF2B5EF4-FFF2-40B4-BE49-F238E27FC236}">
                    <a16:creationId xmlns:a16="http://schemas.microsoft.com/office/drawing/2014/main" id="{30B99D24-A06C-446A-BB88-B04C9C14C62B}"/>
                  </a:ext>
                </a:extLst>
              </p:cNvPr>
              <p:cNvSpPr txBox="1"/>
              <p:nvPr/>
            </p:nvSpPr>
            <p:spPr>
              <a:xfrm>
                <a:off x="6635816" y="4329674"/>
                <a:ext cx="4437918" cy="345343"/>
              </a:xfrm>
              <a:prstGeom prst="rect">
                <a:avLst/>
              </a:prstGeom>
              <a:noFill/>
            </p:spPr>
            <p:txBody>
              <a:bodyPr wrap="none" rtlCol="0">
                <a:spAutoFit/>
              </a:bodyPr>
              <a:lstStyle/>
              <a:p>
                <a:pPr defTabSz="448193">
                  <a:defRPr/>
                </a:pPr>
                <a:r>
                  <a:rPr lang="en-US" sz="1600" dirty="0">
                    <a:gradFill>
                      <a:gsLst>
                        <a:gs pos="0">
                          <a:schemeClr val="tx2"/>
                        </a:gs>
                        <a:gs pos="100000">
                          <a:schemeClr val="tx2"/>
                        </a:gs>
                      </a:gsLst>
                      <a:lin ang="5400000" scaled="1"/>
                    </a:gradFill>
                    <a:latin typeface="Segoe UI Semibold" panose="020B0702040204020203" pitchFamily="34" charset="0"/>
                    <a:cs typeface="Segoe UI Semibold" panose="020B0702040204020203" pitchFamily="34" charset="0"/>
                  </a:rPr>
                  <a:t>Independently versioned, deployed, &amp; scaled</a:t>
                </a:r>
              </a:p>
            </p:txBody>
          </p:sp>
          <p:sp>
            <p:nvSpPr>
              <p:cNvPr id="230" name="TextBox 229">
                <a:extLst>
                  <a:ext uri="{FF2B5EF4-FFF2-40B4-BE49-F238E27FC236}">
                    <a16:creationId xmlns:a16="http://schemas.microsoft.com/office/drawing/2014/main" id="{3FFA6EDA-4AAE-43D8-AB82-1EE0BA06D8AE}"/>
                  </a:ext>
                </a:extLst>
              </p:cNvPr>
              <p:cNvSpPr txBox="1"/>
              <p:nvPr/>
            </p:nvSpPr>
            <p:spPr>
              <a:xfrm>
                <a:off x="6635816" y="4582383"/>
                <a:ext cx="4297680" cy="659291"/>
              </a:xfrm>
              <a:prstGeom prst="rect">
                <a:avLst/>
              </a:prstGeom>
              <a:noFill/>
            </p:spPr>
            <p:txBody>
              <a:bodyPr wrap="square" rtlCol="0">
                <a:spAutoFit/>
              </a:bodyPr>
              <a:lstStyle/>
              <a:p>
                <a:pPr defTabSz="448193"/>
                <a:r>
                  <a:rPr lang="en-US" sz="1200" dirty="0">
                    <a:gradFill>
                      <a:gsLst>
                        <a:gs pos="0">
                          <a:schemeClr val="tx1"/>
                        </a:gs>
                        <a:gs pos="100000">
                          <a:schemeClr val="tx1"/>
                        </a:gs>
                      </a:gsLst>
                      <a:lin ang="5400000" scaled="1"/>
                    </a:gradFill>
                    <a:latin typeface="Segoe UI" panose="020B0502040204020203" pitchFamily="34" charset="0"/>
                  </a:rPr>
                  <a:t>With a microservices architecture, developers can create, manage, and improve application services independently, even using different languages</a:t>
                </a:r>
              </a:p>
            </p:txBody>
          </p:sp>
        </p:grpSp>
        <p:grpSp>
          <p:nvGrpSpPr>
            <p:cNvPr id="233" name="Group 232">
              <a:extLst>
                <a:ext uri="{FF2B5EF4-FFF2-40B4-BE49-F238E27FC236}">
                  <a16:creationId xmlns:a16="http://schemas.microsoft.com/office/drawing/2014/main" id="{8BBF90EA-EA38-4189-A2F3-7473DFF2C756}"/>
                </a:ext>
              </a:extLst>
            </p:cNvPr>
            <p:cNvGrpSpPr/>
            <p:nvPr/>
          </p:nvGrpSpPr>
          <p:grpSpPr>
            <a:xfrm>
              <a:off x="358929" y="5340733"/>
              <a:ext cx="690384" cy="690384"/>
              <a:chOff x="195753" y="5276619"/>
              <a:chExt cx="896425" cy="896425"/>
            </a:xfrm>
          </p:grpSpPr>
          <p:sp>
            <p:nvSpPr>
              <p:cNvPr id="228" name="Oval 227">
                <a:extLst>
                  <a:ext uri="{FF2B5EF4-FFF2-40B4-BE49-F238E27FC236}">
                    <a16:creationId xmlns:a16="http://schemas.microsoft.com/office/drawing/2014/main" id="{62D23A90-A1BE-4326-9F04-46BCECACB473}"/>
                  </a:ext>
                </a:extLst>
              </p:cNvPr>
              <p:cNvSpPr/>
              <p:nvPr/>
            </p:nvSpPr>
            <p:spPr>
              <a:xfrm>
                <a:off x="195753" y="5276619"/>
                <a:ext cx="896425" cy="896425"/>
              </a:xfrm>
              <a:prstGeom prst="ellipse">
                <a:avLst/>
              </a:prstGeom>
              <a:solidFill>
                <a:schemeClr val="bg1"/>
              </a:solidFill>
              <a:ln w="19050">
                <a:solidFill>
                  <a:srgbClr val="0078D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48193"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pic>
            <p:nvPicPr>
              <p:cNvPr id="231" name="Graphic 230" descr="City">
                <a:extLst>
                  <a:ext uri="{FF2B5EF4-FFF2-40B4-BE49-F238E27FC236}">
                    <a16:creationId xmlns:a16="http://schemas.microsoft.com/office/drawing/2014/main" id="{8137BEB8-1183-438F-9400-48AD65995CC1}"/>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293462" y="5374328"/>
                <a:ext cx="701006" cy="701006"/>
              </a:xfrm>
              <a:prstGeom prst="rect">
                <a:avLst/>
              </a:prstGeom>
            </p:spPr>
          </p:pic>
        </p:grpSp>
      </p:grpSp>
      <p:sp>
        <p:nvSpPr>
          <p:cNvPr id="237" name="TextBox 236">
            <a:extLst>
              <a:ext uri="{FF2B5EF4-FFF2-40B4-BE49-F238E27FC236}">
                <a16:creationId xmlns:a16="http://schemas.microsoft.com/office/drawing/2014/main" id="{6BD40919-3A69-4E50-AD40-68929B8D5BEC}"/>
              </a:ext>
            </a:extLst>
          </p:cNvPr>
          <p:cNvSpPr txBox="1"/>
          <p:nvPr/>
        </p:nvSpPr>
        <p:spPr>
          <a:xfrm>
            <a:off x="1049313" y="5707724"/>
            <a:ext cx="3947159" cy="683264"/>
          </a:xfrm>
          <a:prstGeom prst="rect">
            <a:avLst/>
          </a:prstGeom>
          <a:noFill/>
        </p:spPr>
        <p:txBody>
          <a:bodyPr wrap="square" lIns="182880" tIns="146304" rIns="182880" bIns="146304" rtlCol="0">
            <a:spAutoFit/>
          </a:bodyPr>
          <a:lstStyle/>
          <a:p>
            <a:pPr marL="0" marR="0" lvl="0" indent="0" defTabSz="914400" rtl="0" eaLnBrk="1" fontAlgn="auto" latinLnBrk="0" hangingPunct="1">
              <a:lnSpc>
                <a:spcPct val="90000"/>
              </a:lnSpc>
              <a:spcBef>
                <a:spcPts val="0"/>
              </a:spcBef>
              <a:spcAft>
                <a:spcPts val="600"/>
              </a:spcAft>
              <a:buClrTx/>
              <a:buSzTx/>
              <a:buFontTx/>
              <a:buNone/>
              <a:tabLst/>
              <a:defRPr/>
            </a:pPr>
            <a:r>
              <a:rPr lang="en-US" sz="1400" dirty="0">
                <a:gradFill>
                  <a:gsLst>
                    <a:gs pos="0">
                      <a:schemeClr val="tx1"/>
                    </a:gs>
                    <a:gs pos="100000">
                      <a:schemeClr val="tx1"/>
                    </a:gs>
                  </a:gsLst>
                  <a:lin ang="5400000" scaled="1"/>
                </a:gradFill>
                <a:latin typeface="Segoe UI" panose="020B0502040204020203" pitchFamily="34" charset="0"/>
              </a:rPr>
              <a:t>Containers provide the consistent format and isolation desired by microservices </a:t>
            </a:r>
          </a:p>
        </p:txBody>
      </p:sp>
      <p:sp>
        <p:nvSpPr>
          <p:cNvPr id="238" name="Title 24">
            <a:extLst>
              <a:ext uri="{FF2B5EF4-FFF2-40B4-BE49-F238E27FC236}">
                <a16:creationId xmlns:a16="http://schemas.microsoft.com/office/drawing/2014/main" id="{5406363B-85DF-45A0-BB15-AC47EFC3B488}"/>
              </a:ext>
            </a:extLst>
          </p:cNvPr>
          <p:cNvSpPr txBox="1">
            <a:spLocks/>
          </p:cNvSpPr>
          <p:nvPr/>
        </p:nvSpPr>
        <p:spPr>
          <a:xfrm>
            <a:off x="455995" y="977670"/>
            <a:ext cx="11306469" cy="403137"/>
          </a:xfrm>
          <a:prstGeom prst="rect">
            <a:avLst/>
          </a:prstGeom>
        </p:spPr>
        <p:txBody>
          <a:bodyPr vert="horz" wrap="square" lIns="0" tIns="0" rIns="0" bIns="0" rtlCol="0" anchor="t">
            <a:spAutoFit/>
          </a:bodyPr>
          <a:lstStyle>
            <a:lvl1pPr algn="l" defTabSz="914367" rtl="0" eaLnBrk="1" latinLnBrk="0" hangingPunct="1">
              <a:lnSpc>
                <a:spcPts val="3137"/>
              </a:lnSpc>
              <a:spcBef>
                <a:spcPct val="0"/>
              </a:spcBef>
              <a:buNone/>
              <a:defRPr lang="en-US" sz="2745" b="0" strike="noStrike" kern="1200" cap="none" spc="-49" baseline="0">
                <a:ln w="3175">
                  <a:noFill/>
                </a:ln>
                <a:solidFill>
                  <a:schemeClr val="tx1"/>
                </a:solidFill>
                <a:effectLst/>
                <a:latin typeface="+mj-lt"/>
                <a:ea typeface="+mn-ea"/>
                <a:cs typeface="Segoe UI" pitchFamily="34" charset="0"/>
              </a:defRPr>
            </a:lvl1pPr>
          </a:lstStyle>
          <a:p>
            <a:pPr algn="ctr">
              <a:spcBef>
                <a:spcPts val="0"/>
              </a:spcBef>
              <a:spcAft>
                <a:spcPts val="1200"/>
              </a:spcAft>
              <a:buSzPct val="90000"/>
              <a:defRPr/>
            </a:pPr>
            <a:r>
              <a:rPr lang="en-US" dirty="0">
                <a:gradFill>
                  <a:gsLst>
                    <a:gs pos="0">
                      <a:schemeClr val="tx1"/>
                    </a:gs>
                    <a:gs pos="100000">
                      <a:schemeClr val="tx1"/>
                    </a:gs>
                  </a:gsLst>
                  <a:lin ang="5400000" scaled="1"/>
                </a:gradFill>
                <a:cs typeface="Segoe UI Light" panose="020B0502040204020203" pitchFamily="34" charset="0"/>
              </a:rPr>
              <a:t>What are </a:t>
            </a:r>
            <a:r>
              <a:rPr lang="en-US" dirty="0">
                <a:gradFill>
                  <a:gsLst>
                    <a:gs pos="0">
                      <a:schemeClr val="tx2"/>
                    </a:gs>
                    <a:gs pos="100000">
                      <a:schemeClr val="tx2"/>
                    </a:gs>
                  </a:gsLst>
                  <a:lin ang="5400000" scaled="1"/>
                </a:gradFill>
                <a:cs typeface="Segoe UI Light" panose="020B0502040204020203" pitchFamily="34" charset="0"/>
              </a:rPr>
              <a:t>microservices</a:t>
            </a:r>
            <a:r>
              <a:rPr lang="en-US" dirty="0">
                <a:gradFill>
                  <a:gsLst>
                    <a:gs pos="0">
                      <a:schemeClr val="tx1"/>
                    </a:gs>
                    <a:gs pos="100000">
                      <a:schemeClr val="tx1"/>
                    </a:gs>
                  </a:gsLst>
                  <a:lin ang="5400000" scaled="1"/>
                </a:gradFill>
                <a:cs typeface="Segoe UI Light" panose="020B0502040204020203" pitchFamily="34" charset="0"/>
              </a:rPr>
              <a:t>?</a:t>
            </a:r>
          </a:p>
        </p:txBody>
      </p:sp>
    </p:spTree>
    <p:extLst>
      <p:ext uri="{BB962C8B-B14F-4D97-AF65-F5344CB8AC3E}">
        <p14:creationId xmlns:p14="http://schemas.microsoft.com/office/powerpoint/2010/main" val="21931340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xit" presetSubtype="32" fill="hold" nodeType="clickEffect">
                                  <p:stCondLst>
                                    <p:cond delay="0"/>
                                  </p:stCondLst>
                                  <p:childTnLst>
                                    <p:anim calcmode="lin" valueType="num">
                                      <p:cBhvr>
                                        <p:cTn id="6" dur="500"/>
                                        <p:tgtEl>
                                          <p:spTgt spid="39"/>
                                        </p:tgtEl>
                                        <p:attrNameLst>
                                          <p:attrName>ppt_w</p:attrName>
                                        </p:attrNameLst>
                                      </p:cBhvr>
                                      <p:tavLst>
                                        <p:tav tm="0">
                                          <p:val>
                                            <p:strVal val="ppt_w"/>
                                          </p:val>
                                        </p:tav>
                                        <p:tav tm="100000">
                                          <p:val>
                                            <p:fltVal val="0"/>
                                          </p:val>
                                        </p:tav>
                                      </p:tavLst>
                                    </p:anim>
                                    <p:anim calcmode="lin" valueType="num">
                                      <p:cBhvr>
                                        <p:cTn id="7" dur="500"/>
                                        <p:tgtEl>
                                          <p:spTgt spid="39"/>
                                        </p:tgtEl>
                                        <p:attrNameLst>
                                          <p:attrName>ppt_h</p:attrName>
                                        </p:attrNameLst>
                                      </p:cBhvr>
                                      <p:tavLst>
                                        <p:tav tm="0">
                                          <p:val>
                                            <p:strVal val="ppt_h"/>
                                          </p:val>
                                        </p:tav>
                                        <p:tav tm="100000">
                                          <p:val>
                                            <p:fltVal val="0"/>
                                          </p:val>
                                        </p:tav>
                                      </p:tavLst>
                                    </p:anim>
                                    <p:animEffect transition="out" filter="fade">
                                      <p:cBhvr>
                                        <p:cTn id="8" dur="500"/>
                                        <p:tgtEl>
                                          <p:spTgt spid="39"/>
                                        </p:tgtEl>
                                      </p:cBhvr>
                                    </p:animEffect>
                                    <p:set>
                                      <p:cBhvr>
                                        <p:cTn id="9" dur="1" fill="hold">
                                          <p:stCondLst>
                                            <p:cond delay="499"/>
                                          </p:stCondLst>
                                        </p:cTn>
                                        <p:tgtEl>
                                          <p:spTgt spid="39"/>
                                        </p:tgtEl>
                                        <p:attrNameLst>
                                          <p:attrName>style.visibility</p:attrName>
                                        </p:attrNameLst>
                                      </p:cBhvr>
                                      <p:to>
                                        <p:strVal val="hidden"/>
                                      </p:to>
                                    </p:set>
                                  </p:childTnLst>
                                </p:cTn>
                              </p:par>
                              <p:par>
                                <p:cTn id="10" presetID="10" presetClass="exit" presetSubtype="0" fill="hold" grpId="0" nodeType="withEffect">
                                  <p:stCondLst>
                                    <p:cond delay="0"/>
                                  </p:stCondLst>
                                  <p:childTnLst>
                                    <p:animEffect transition="out" filter="fade">
                                      <p:cBhvr>
                                        <p:cTn id="11" dur="500"/>
                                        <p:tgtEl>
                                          <p:spTgt spid="51"/>
                                        </p:tgtEl>
                                      </p:cBhvr>
                                    </p:animEffect>
                                    <p:set>
                                      <p:cBhvr>
                                        <p:cTn id="12" dur="1" fill="hold">
                                          <p:stCondLst>
                                            <p:cond delay="499"/>
                                          </p:stCondLst>
                                        </p:cTn>
                                        <p:tgtEl>
                                          <p:spTgt spid="51"/>
                                        </p:tgtEl>
                                        <p:attrNameLst>
                                          <p:attrName>style.visibility</p:attrName>
                                        </p:attrNameLst>
                                      </p:cBhvr>
                                      <p:to>
                                        <p:strVal val="hidden"/>
                                      </p:to>
                                    </p:set>
                                  </p:childTnLst>
                                </p:cTn>
                              </p:par>
                            </p:childTnLst>
                          </p:cTn>
                        </p:par>
                        <p:par>
                          <p:cTn id="13" fill="hold">
                            <p:stCondLst>
                              <p:cond delay="500"/>
                            </p:stCondLst>
                            <p:childTnLst>
                              <p:par>
                                <p:cTn id="14" presetID="53" presetClass="entr" presetSubtype="16" fill="hold" nodeType="afterEffect">
                                  <p:stCondLst>
                                    <p:cond delay="0"/>
                                  </p:stCondLst>
                                  <p:childTnLst>
                                    <p:set>
                                      <p:cBhvr>
                                        <p:cTn id="15" dur="1" fill="hold">
                                          <p:stCondLst>
                                            <p:cond delay="0"/>
                                          </p:stCondLst>
                                        </p:cTn>
                                        <p:tgtEl>
                                          <p:spTgt spid="166"/>
                                        </p:tgtEl>
                                        <p:attrNameLst>
                                          <p:attrName>style.visibility</p:attrName>
                                        </p:attrNameLst>
                                      </p:cBhvr>
                                      <p:to>
                                        <p:strVal val="visible"/>
                                      </p:to>
                                    </p:set>
                                    <p:anim calcmode="lin" valueType="num">
                                      <p:cBhvr>
                                        <p:cTn id="16" dur="500" fill="hold"/>
                                        <p:tgtEl>
                                          <p:spTgt spid="166"/>
                                        </p:tgtEl>
                                        <p:attrNameLst>
                                          <p:attrName>ppt_w</p:attrName>
                                        </p:attrNameLst>
                                      </p:cBhvr>
                                      <p:tavLst>
                                        <p:tav tm="0">
                                          <p:val>
                                            <p:fltVal val="0"/>
                                          </p:val>
                                        </p:tav>
                                        <p:tav tm="100000">
                                          <p:val>
                                            <p:strVal val="#ppt_w"/>
                                          </p:val>
                                        </p:tav>
                                      </p:tavLst>
                                    </p:anim>
                                    <p:anim calcmode="lin" valueType="num">
                                      <p:cBhvr>
                                        <p:cTn id="17" dur="500" fill="hold"/>
                                        <p:tgtEl>
                                          <p:spTgt spid="166"/>
                                        </p:tgtEl>
                                        <p:attrNameLst>
                                          <p:attrName>ppt_h</p:attrName>
                                        </p:attrNameLst>
                                      </p:cBhvr>
                                      <p:tavLst>
                                        <p:tav tm="0">
                                          <p:val>
                                            <p:fltVal val="0"/>
                                          </p:val>
                                        </p:tav>
                                        <p:tav tm="100000">
                                          <p:val>
                                            <p:strVal val="#ppt_h"/>
                                          </p:val>
                                        </p:tav>
                                      </p:tavLst>
                                    </p:anim>
                                    <p:animEffect transition="in" filter="fade">
                                      <p:cBhvr>
                                        <p:cTn id="18" dur="500"/>
                                        <p:tgtEl>
                                          <p:spTgt spid="166"/>
                                        </p:tgtEl>
                                      </p:cBhvr>
                                    </p:animEffect>
                                  </p:childTnLst>
                                </p:cTn>
                              </p:par>
                            </p:childTnLst>
                          </p:cTn>
                        </p:par>
                        <p:par>
                          <p:cTn id="19" fill="hold">
                            <p:stCondLst>
                              <p:cond delay="1000"/>
                            </p:stCondLst>
                            <p:childTnLst>
                              <p:par>
                                <p:cTn id="20" presetID="53" presetClass="entr" presetSubtype="16" fill="hold" nodeType="afterEffect">
                                  <p:stCondLst>
                                    <p:cond delay="0"/>
                                  </p:stCondLst>
                                  <p:childTnLst>
                                    <p:set>
                                      <p:cBhvr>
                                        <p:cTn id="21" dur="1" fill="hold">
                                          <p:stCondLst>
                                            <p:cond delay="0"/>
                                          </p:stCondLst>
                                        </p:cTn>
                                        <p:tgtEl>
                                          <p:spTgt spid="178"/>
                                        </p:tgtEl>
                                        <p:attrNameLst>
                                          <p:attrName>style.visibility</p:attrName>
                                        </p:attrNameLst>
                                      </p:cBhvr>
                                      <p:to>
                                        <p:strVal val="visible"/>
                                      </p:to>
                                    </p:set>
                                    <p:anim calcmode="lin" valueType="num">
                                      <p:cBhvr>
                                        <p:cTn id="22" dur="500" fill="hold"/>
                                        <p:tgtEl>
                                          <p:spTgt spid="178"/>
                                        </p:tgtEl>
                                        <p:attrNameLst>
                                          <p:attrName>ppt_w</p:attrName>
                                        </p:attrNameLst>
                                      </p:cBhvr>
                                      <p:tavLst>
                                        <p:tav tm="0">
                                          <p:val>
                                            <p:fltVal val="0"/>
                                          </p:val>
                                        </p:tav>
                                        <p:tav tm="100000">
                                          <p:val>
                                            <p:strVal val="#ppt_w"/>
                                          </p:val>
                                        </p:tav>
                                      </p:tavLst>
                                    </p:anim>
                                    <p:anim calcmode="lin" valueType="num">
                                      <p:cBhvr>
                                        <p:cTn id="23" dur="500" fill="hold"/>
                                        <p:tgtEl>
                                          <p:spTgt spid="178"/>
                                        </p:tgtEl>
                                        <p:attrNameLst>
                                          <p:attrName>ppt_h</p:attrName>
                                        </p:attrNameLst>
                                      </p:cBhvr>
                                      <p:tavLst>
                                        <p:tav tm="0">
                                          <p:val>
                                            <p:fltVal val="0"/>
                                          </p:val>
                                        </p:tav>
                                        <p:tav tm="100000">
                                          <p:val>
                                            <p:strVal val="#ppt_h"/>
                                          </p:val>
                                        </p:tav>
                                      </p:tavLst>
                                    </p:anim>
                                    <p:animEffect transition="in" filter="fade">
                                      <p:cBhvr>
                                        <p:cTn id="24" dur="500"/>
                                        <p:tgtEl>
                                          <p:spTgt spid="178"/>
                                        </p:tgtEl>
                                      </p:cBhvr>
                                    </p:animEffect>
                                  </p:childTnLst>
                                </p:cTn>
                              </p:par>
                            </p:childTnLst>
                          </p:cTn>
                        </p:par>
                        <p:par>
                          <p:cTn id="25" fill="hold">
                            <p:stCondLst>
                              <p:cond delay="1500"/>
                            </p:stCondLst>
                            <p:childTnLst>
                              <p:par>
                                <p:cTn id="26" presetID="53" presetClass="entr" presetSubtype="16" fill="hold" nodeType="afterEffect">
                                  <p:stCondLst>
                                    <p:cond delay="0"/>
                                  </p:stCondLst>
                                  <p:childTnLst>
                                    <p:set>
                                      <p:cBhvr>
                                        <p:cTn id="27" dur="1" fill="hold">
                                          <p:stCondLst>
                                            <p:cond delay="0"/>
                                          </p:stCondLst>
                                        </p:cTn>
                                        <p:tgtEl>
                                          <p:spTgt spid="190"/>
                                        </p:tgtEl>
                                        <p:attrNameLst>
                                          <p:attrName>style.visibility</p:attrName>
                                        </p:attrNameLst>
                                      </p:cBhvr>
                                      <p:to>
                                        <p:strVal val="visible"/>
                                      </p:to>
                                    </p:set>
                                    <p:anim calcmode="lin" valueType="num">
                                      <p:cBhvr>
                                        <p:cTn id="28" dur="500" fill="hold"/>
                                        <p:tgtEl>
                                          <p:spTgt spid="190"/>
                                        </p:tgtEl>
                                        <p:attrNameLst>
                                          <p:attrName>ppt_w</p:attrName>
                                        </p:attrNameLst>
                                      </p:cBhvr>
                                      <p:tavLst>
                                        <p:tav tm="0">
                                          <p:val>
                                            <p:fltVal val="0"/>
                                          </p:val>
                                        </p:tav>
                                        <p:tav tm="100000">
                                          <p:val>
                                            <p:strVal val="#ppt_w"/>
                                          </p:val>
                                        </p:tav>
                                      </p:tavLst>
                                    </p:anim>
                                    <p:anim calcmode="lin" valueType="num">
                                      <p:cBhvr>
                                        <p:cTn id="29" dur="500" fill="hold"/>
                                        <p:tgtEl>
                                          <p:spTgt spid="190"/>
                                        </p:tgtEl>
                                        <p:attrNameLst>
                                          <p:attrName>ppt_h</p:attrName>
                                        </p:attrNameLst>
                                      </p:cBhvr>
                                      <p:tavLst>
                                        <p:tav tm="0">
                                          <p:val>
                                            <p:fltVal val="0"/>
                                          </p:val>
                                        </p:tav>
                                        <p:tav tm="100000">
                                          <p:val>
                                            <p:strVal val="#ppt_h"/>
                                          </p:val>
                                        </p:tav>
                                      </p:tavLst>
                                    </p:anim>
                                    <p:animEffect transition="in" filter="fade">
                                      <p:cBhvr>
                                        <p:cTn id="30" dur="500"/>
                                        <p:tgtEl>
                                          <p:spTgt spid="190"/>
                                        </p:tgtEl>
                                      </p:cBhvr>
                                    </p:animEffect>
                                  </p:childTnLst>
                                </p:cTn>
                              </p:par>
                            </p:childTnLst>
                          </p:cTn>
                        </p:par>
                        <p:par>
                          <p:cTn id="31" fill="hold">
                            <p:stCondLst>
                              <p:cond delay="2000"/>
                            </p:stCondLst>
                            <p:childTnLst>
                              <p:par>
                                <p:cTn id="32" presetID="53" presetClass="entr" presetSubtype="16" fill="hold" nodeType="afterEffect">
                                  <p:stCondLst>
                                    <p:cond delay="0"/>
                                  </p:stCondLst>
                                  <p:childTnLst>
                                    <p:set>
                                      <p:cBhvr>
                                        <p:cTn id="33" dur="1" fill="hold">
                                          <p:stCondLst>
                                            <p:cond delay="0"/>
                                          </p:stCondLst>
                                        </p:cTn>
                                        <p:tgtEl>
                                          <p:spTgt spid="202"/>
                                        </p:tgtEl>
                                        <p:attrNameLst>
                                          <p:attrName>style.visibility</p:attrName>
                                        </p:attrNameLst>
                                      </p:cBhvr>
                                      <p:to>
                                        <p:strVal val="visible"/>
                                      </p:to>
                                    </p:set>
                                    <p:anim calcmode="lin" valueType="num">
                                      <p:cBhvr>
                                        <p:cTn id="34" dur="500" fill="hold"/>
                                        <p:tgtEl>
                                          <p:spTgt spid="202"/>
                                        </p:tgtEl>
                                        <p:attrNameLst>
                                          <p:attrName>ppt_w</p:attrName>
                                        </p:attrNameLst>
                                      </p:cBhvr>
                                      <p:tavLst>
                                        <p:tav tm="0">
                                          <p:val>
                                            <p:fltVal val="0"/>
                                          </p:val>
                                        </p:tav>
                                        <p:tav tm="100000">
                                          <p:val>
                                            <p:strVal val="#ppt_w"/>
                                          </p:val>
                                        </p:tav>
                                      </p:tavLst>
                                    </p:anim>
                                    <p:anim calcmode="lin" valueType="num">
                                      <p:cBhvr>
                                        <p:cTn id="35" dur="500" fill="hold"/>
                                        <p:tgtEl>
                                          <p:spTgt spid="202"/>
                                        </p:tgtEl>
                                        <p:attrNameLst>
                                          <p:attrName>ppt_h</p:attrName>
                                        </p:attrNameLst>
                                      </p:cBhvr>
                                      <p:tavLst>
                                        <p:tav tm="0">
                                          <p:val>
                                            <p:fltVal val="0"/>
                                          </p:val>
                                        </p:tav>
                                        <p:tav tm="100000">
                                          <p:val>
                                            <p:strVal val="#ppt_h"/>
                                          </p:val>
                                        </p:tav>
                                      </p:tavLst>
                                    </p:anim>
                                    <p:animEffect transition="in" filter="fade">
                                      <p:cBhvr>
                                        <p:cTn id="36" dur="500"/>
                                        <p:tgtEl>
                                          <p:spTgt spid="202"/>
                                        </p:tgtEl>
                                      </p:cBhvr>
                                    </p:animEffect>
                                  </p:childTnLst>
                                </p:cTn>
                              </p:par>
                            </p:childTnLst>
                          </p:cTn>
                        </p:par>
                        <p:par>
                          <p:cTn id="37" fill="hold">
                            <p:stCondLst>
                              <p:cond delay="2500"/>
                            </p:stCondLst>
                            <p:childTnLst>
                              <p:par>
                                <p:cTn id="38" presetID="10" presetClass="entr" presetSubtype="0" fill="hold" grpId="0" nodeType="afterEffect">
                                  <p:stCondLst>
                                    <p:cond delay="0"/>
                                  </p:stCondLst>
                                  <p:childTnLst>
                                    <p:set>
                                      <p:cBhvr>
                                        <p:cTn id="39" dur="1" fill="hold">
                                          <p:stCondLst>
                                            <p:cond delay="0"/>
                                          </p:stCondLst>
                                        </p:cTn>
                                        <p:tgtEl>
                                          <p:spTgt spid="75"/>
                                        </p:tgtEl>
                                        <p:attrNameLst>
                                          <p:attrName>style.visibility</p:attrName>
                                        </p:attrNameLst>
                                      </p:cBhvr>
                                      <p:to>
                                        <p:strVal val="visible"/>
                                      </p:to>
                                    </p:set>
                                    <p:animEffect transition="in" filter="fade">
                                      <p:cBhvr>
                                        <p:cTn id="40" dur="500"/>
                                        <p:tgtEl>
                                          <p:spTgt spid="75"/>
                                        </p:tgtEl>
                                      </p:cBhvr>
                                    </p:animEffect>
                                  </p:childTnLst>
                                </p:cTn>
                              </p:par>
                            </p:childTnLst>
                          </p:cTn>
                        </p:par>
                        <p:par>
                          <p:cTn id="41" fill="hold">
                            <p:stCondLst>
                              <p:cond delay="3000"/>
                            </p:stCondLst>
                            <p:childTnLst>
                              <p:par>
                                <p:cTn id="42" presetID="53" presetClass="exit" presetSubtype="32" fill="hold" nodeType="afterEffect">
                                  <p:stCondLst>
                                    <p:cond delay="0"/>
                                  </p:stCondLst>
                                  <p:childTnLst>
                                    <p:anim calcmode="lin" valueType="num">
                                      <p:cBhvr>
                                        <p:cTn id="43" dur="500"/>
                                        <p:tgtEl>
                                          <p:spTgt spid="53"/>
                                        </p:tgtEl>
                                        <p:attrNameLst>
                                          <p:attrName>ppt_w</p:attrName>
                                        </p:attrNameLst>
                                      </p:cBhvr>
                                      <p:tavLst>
                                        <p:tav tm="0">
                                          <p:val>
                                            <p:strVal val="ppt_w"/>
                                          </p:val>
                                        </p:tav>
                                        <p:tav tm="100000">
                                          <p:val>
                                            <p:fltVal val="0"/>
                                          </p:val>
                                        </p:tav>
                                      </p:tavLst>
                                    </p:anim>
                                    <p:anim calcmode="lin" valueType="num">
                                      <p:cBhvr>
                                        <p:cTn id="44" dur="500"/>
                                        <p:tgtEl>
                                          <p:spTgt spid="53"/>
                                        </p:tgtEl>
                                        <p:attrNameLst>
                                          <p:attrName>ppt_h</p:attrName>
                                        </p:attrNameLst>
                                      </p:cBhvr>
                                      <p:tavLst>
                                        <p:tav tm="0">
                                          <p:val>
                                            <p:strVal val="ppt_h"/>
                                          </p:val>
                                        </p:tav>
                                        <p:tav tm="100000">
                                          <p:val>
                                            <p:fltVal val="0"/>
                                          </p:val>
                                        </p:tav>
                                      </p:tavLst>
                                    </p:anim>
                                    <p:animEffect transition="out" filter="fade">
                                      <p:cBhvr>
                                        <p:cTn id="45" dur="500"/>
                                        <p:tgtEl>
                                          <p:spTgt spid="53"/>
                                        </p:tgtEl>
                                      </p:cBhvr>
                                    </p:animEffect>
                                    <p:set>
                                      <p:cBhvr>
                                        <p:cTn id="46" dur="1" fill="hold">
                                          <p:stCondLst>
                                            <p:cond delay="499"/>
                                          </p:stCondLst>
                                        </p:cTn>
                                        <p:tgtEl>
                                          <p:spTgt spid="53"/>
                                        </p:tgtEl>
                                        <p:attrNameLst>
                                          <p:attrName>style.visibility</p:attrName>
                                        </p:attrNameLst>
                                      </p:cBhvr>
                                      <p:to>
                                        <p:strVal val="hidden"/>
                                      </p:to>
                                    </p:set>
                                  </p:childTnLst>
                                </p:cTn>
                              </p:par>
                              <p:par>
                                <p:cTn id="47" presetID="53" presetClass="exit" presetSubtype="32" fill="hold" nodeType="withEffect">
                                  <p:stCondLst>
                                    <p:cond delay="250"/>
                                  </p:stCondLst>
                                  <p:childTnLst>
                                    <p:anim calcmode="lin" valueType="num">
                                      <p:cBhvr>
                                        <p:cTn id="48" dur="500"/>
                                        <p:tgtEl>
                                          <p:spTgt spid="56"/>
                                        </p:tgtEl>
                                        <p:attrNameLst>
                                          <p:attrName>ppt_w</p:attrName>
                                        </p:attrNameLst>
                                      </p:cBhvr>
                                      <p:tavLst>
                                        <p:tav tm="0">
                                          <p:val>
                                            <p:strVal val="ppt_w"/>
                                          </p:val>
                                        </p:tav>
                                        <p:tav tm="100000">
                                          <p:val>
                                            <p:fltVal val="0"/>
                                          </p:val>
                                        </p:tav>
                                      </p:tavLst>
                                    </p:anim>
                                    <p:anim calcmode="lin" valueType="num">
                                      <p:cBhvr>
                                        <p:cTn id="49" dur="500"/>
                                        <p:tgtEl>
                                          <p:spTgt spid="56"/>
                                        </p:tgtEl>
                                        <p:attrNameLst>
                                          <p:attrName>ppt_h</p:attrName>
                                        </p:attrNameLst>
                                      </p:cBhvr>
                                      <p:tavLst>
                                        <p:tav tm="0">
                                          <p:val>
                                            <p:strVal val="ppt_h"/>
                                          </p:val>
                                        </p:tav>
                                        <p:tav tm="100000">
                                          <p:val>
                                            <p:fltVal val="0"/>
                                          </p:val>
                                        </p:tav>
                                      </p:tavLst>
                                    </p:anim>
                                    <p:animEffect transition="out" filter="fade">
                                      <p:cBhvr>
                                        <p:cTn id="50" dur="500"/>
                                        <p:tgtEl>
                                          <p:spTgt spid="56"/>
                                        </p:tgtEl>
                                      </p:cBhvr>
                                    </p:animEffect>
                                    <p:set>
                                      <p:cBhvr>
                                        <p:cTn id="51" dur="1" fill="hold">
                                          <p:stCondLst>
                                            <p:cond delay="499"/>
                                          </p:stCondLst>
                                        </p:cTn>
                                        <p:tgtEl>
                                          <p:spTgt spid="56"/>
                                        </p:tgtEl>
                                        <p:attrNameLst>
                                          <p:attrName>style.visibility</p:attrName>
                                        </p:attrNameLst>
                                      </p:cBhvr>
                                      <p:to>
                                        <p:strVal val="hidden"/>
                                      </p:to>
                                    </p:set>
                                  </p:childTnLst>
                                </p:cTn>
                              </p:par>
                              <p:par>
                                <p:cTn id="52" presetID="53" presetClass="exit" presetSubtype="32" fill="hold" nodeType="withEffect">
                                  <p:stCondLst>
                                    <p:cond delay="0"/>
                                  </p:stCondLst>
                                  <p:childTnLst>
                                    <p:anim calcmode="lin" valueType="num">
                                      <p:cBhvr>
                                        <p:cTn id="53" dur="500"/>
                                        <p:tgtEl>
                                          <p:spTgt spid="59"/>
                                        </p:tgtEl>
                                        <p:attrNameLst>
                                          <p:attrName>ppt_w</p:attrName>
                                        </p:attrNameLst>
                                      </p:cBhvr>
                                      <p:tavLst>
                                        <p:tav tm="0">
                                          <p:val>
                                            <p:strVal val="ppt_w"/>
                                          </p:val>
                                        </p:tav>
                                        <p:tav tm="100000">
                                          <p:val>
                                            <p:fltVal val="0"/>
                                          </p:val>
                                        </p:tav>
                                      </p:tavLst>
                                    </p:anim>
                                    <p:anim calcmode="lin" valueType="num">
                                      <p:cBhvr>
                                        <p:cTn id="54" dur="500"/>
                                        <p:tgtEl>
                                          <p:spTgt spid="59"/>
                                        </p:tgtEl>
                                        <p:attrNameLst>
                                          <p:attrName>ppt_h</p:attrName>
                                        </p:attrNameLst>
                                      </p:cBhvr>
                                      <p:tavLst>
                                        <p:tav tm="0">
                                          <p:val>
                                            <p:strVal val="ppt_h"/>
                                          </p:val>
                                        </p:tav>
                                        <p:tav tm="100000">
                                          <p:val>
                                            <p:fltVal val="0"/>
                                          </p:val>
                                        </p:tav>
                                      </p:tavLst>
                                    </p:anim>
                                    <p:animEffect transition="out" filter="fade">
                                      <p:cBhvr>
                                        <p:cTn id="55" dur="500"/>
                                        <p:tgtEl>
                                          <p:spTgt spid="59"/>
                                        </p:tgtEl>
                                      </p:cBhvr>
                                    </p:animEffect>
                                    <p:set>
                                      <p:cBhvr>
                                        <p:cTn id="56" dur="1" fill="hold">
                                          <p:stCondLst>
                                            <p:cond delay="499"/>
                                          </p:stCondLst>
                                        </p:cTn>
                                        <p:tgtEl>
                                          <p:spTgt spid="59"/>
                                        </p:tgtEl>
                                        <p:attrNameLst>
                                          <p:attrName>style.visibility</p:attrName>
                                        </p:attrNameLst>
                                      </p:cBhvr>
                                      <p:to>
                                        <p:strVal val="hidden"/>
                                      </p:to>
                                    </p:set>
                                  </p:childTnLst>
                                </p:cTn>
                              </p:par>
                              <p:par>
                                <p:cTn id="57" presetID="53" presetClass="exit" presetSubtype="32" fill="hold" nodeType="withEffect">
                                  <p:stCondLst>
                                    <p:cond delay="250"/>
                                  </p:stCondLst>
                                  <p:childTnLst>
                                    <p:anim calcmode="lin" valueType="num">
                                      <p:cBhvr>
                                        <p:cTn id="58" dur="500"/>
                                        <p:tgtEl>
                                          <p:spTgt spid="63"/>
                                        </p:tgtEl>
                                        <p:attrNameLst>
                                          <p:attrName>ppt_w</p:attrName>
                                        </p:attrNameLst>
                                      </p:cBhvr>
                                      <p:tavLst>
                                        <p:tav tm="0">
                                          <p:val>
                                            <p:strVal val="ppt_w"/>
                                          </p:val>
                                        </p:tav>
                                        <p:tav tm="100000">
                                          <p:val>
                                            <p:fltVal val="0"/>
                                          </p:val>
                                        </p:tav>
                                      </p:tavLst>
                                    </p:anim>
                                    <p:anim calcmode="lin" valueType="num">
                                      <p:cBhvr>
                                        <p:cTn id="59" dur="500"/>
                                        <p:tgtEl>
                                          <p:spTgt spid="63"/>
                                        </p:tgtEl>
                                        <p:attrNameLst>
                                          <p:attrName>ppt_h</p:attrName>
                                        </p:attrNameLst>
                                      </p:cBhvr>
                                      <p:tavLst>
                                        <p:tav tm="0">
                                          <p:val>
                                            <p:strVal val="ppt_h"/>
                                          </p:val>
                                        </p:tav>
                                        <p:tav tm="100000">
                                          <p:val>
                                            <p:fltVal val="0"/>
                                          </p:val>
                                        </p:tav>
                                      </p:tavLst>
                                    </p:anim>
                                    <p:animEffect transition="out" filter="fade">
                                      <p:cBhvr>
                                        <p:cTn id="60" dur="500"/>
                                        <p:tgtEl>
                                          <p:spTgt spid="63"/>
                                        </p:tgtEl>
                                      </p:cBhvr>
                                    </p:animEffect>
                                    <p:set>
                                      <p:cBhvr>
                                        <p:cTn id="61" dur="1" fill="hold">
                                          <p:stCondLst>
                                            <p:cond delay="499"/>
                                          </p:stCondLst>
                                        </p:cTn>
                                        <p:tgtEl>
                                          <p:spTgt spid="63"/>
                                        </p:tgtEl>
                                        <p:attrNameLst>
                                          <p:attrName>style.visibility</p:attrName>
                                        </p:attrNameLst>
                                      </p:cBhvr>
                                      <p:to>
                                        <p:strVal val="hidden"/>
                                      </p:to>
                                    </p:set>
                                  </p:childTnLst>
                                </p:cTn>
                              </p:par>
                              <p:par>
                                <p:cTn id="62" presetID="53" presetClass="exit" presetSubtype="32" fill="hold" nodeType="withEffect">
                                  <p:stCondLst>
                                    <p:cond delay="500"/>
                                  </p:stCondLst>
                                  <p:childTnLst>
                                    <p:anim calcmode="lin" valueType="num">
                                      <p:cBhvr>
                                        <p:cTn id="63" dur="500"/>
                                        <p:tgtEl>
                                          <p:spTgt spid="66"/>
                                        </p:tgtEl>
                                        <p:attrNameLst>
                                          <p:attrName>ppt_w</p:attrName>
                                        </p:attrNameLst>
                                      </p:cBhvr>
                                      <p:tavLst>
                                        <p:tav tm="0">
                                          <p:val>
                                            <p:strVal val="ppt_w"/>
                                          </p:val>
                                        </p:tav>
                                        <p:tav tm="100000">
                                          <p:val>
                                            <p:fltVal val="0"/>
                                          </p:val>
                                        </p:tav>
                                      </p:tavLst>
                                    </p:anim>
                                    <p:anim calcmode="lin" valueType="num">
                                      <p:cBhvr>
                                        <p:cTn id="64" dur="500"/>
                                        <p:tgtEl>
                                          <p:spTgt spid="66"/>
                                        </p:tgtEl>
                                        <p:attrNameLst>
                                          <p:attrName>ppt_h</p:attrName>
                                        </p:attrNameLst>
                                      </p:cBhvr>
                                      <p:tavLst>
                                        <p:tav tm="0">
                                          <p:val>
                                            <p:strVal val="ppt_h"/>
                                          </p:val>
                                        </p:tav>
                                        <p:tav tm="100000">
                                          <p:val>
                                            <p:fltVal val="0"/>
                                          </p:val>
                                        </p:tav>
                                      </p:tavLst>
                                    </p:anim>
                                    <p:animEffect transition="out" filter="fade">
                                      <p:cBhvr>
                                        <p:cTn id="65" dur="500"/>
                                        <p:tgtEl>
                                          <p:spTgt spid="66"/>
                                        </p:tgtEl>
                                      </p:cBhvr>
                                    </p:animEffect>
                                    <p:set>
                                      <p:cBhvr>
                                        <p:cTn id="66" dur="1" fill="hold">
                                          <p:stCondLst>
                                            <p:cond delay="499"/>
                                          </p:stCondLst>
                                        </p:cTn>
                                        <p:tgtEl>
                                          <p:spTgt spid="66"/>
                                        </p:tgtEl>
                                        <p:attrNameLst>
                                          <p:attrName>style.visibility</p:attrName>
                                        </p:attrNameLst>
                                      </p:cBhvr>
                                      <p:to>
                                        <p:strVal val="hidden"/>
                                      </p:to>
                                    </p:set>
                                  </p:childTnLst>
                                </p:cTn>
                              </p:par>
                              <p:par>
                                <p:cTn id="67" presetID="53" presetClass="exit" presetSubtype="32" fill="hold" nodeType="withEffect">
                                  <p:stCondLst>
                                    <p:cond delay="250"/>
                                  </p:stCondLst>
                                  <p:childTnLst>
                                    <p:anim calcmode="lin" valueType="num">
                                      <p:cBhvr>
                                        <p:cTn id="68" dur="500"/>
                                        <p:tgtEl>
                                          <p:spTgt spid="69"/>
                                        </p:tgtEl>
                                        <p:attrNameLst>
                                          <p:attrName>ppt_w</p:attrName>
                                        </p:attrNameLst>
                                      </p:cBhvr>
                                      <p:tavLst>
                                        <p:tav tm="0">
                                          <p:val>
                                            <p:strVal val="ppt_w"/>
                                          </p:val>
                                        </p:tav>
                                        <p:tav tm="100000">
                                          <p:val>
                                            <p:fltVal val="0"/>
                                          </p:val>
                                        </p:tav>
                                      </p:tavLst>
                                    </p:anim>
                                    <p:anim calcmode="lin" valueType="num">
                                      <p:cBhvr>
                                        <p:cTn id="69" dur="500"/>
                                        <p:tgtEl>
                                          <p:spTgt spid="69"/>
                                        </p:tgtEl>
                                        <p:attrNameLst>
                                          <p:attrName>ppt_h</p:attrName>
                                        </p:attrNameLst>
                                      </p:cBhvr>
                                      <p:tavLst>
                                        <p:tav tm="0">
                                          <p:val>
                                            <p:strVal val="ppt_h"/>
                                          </p:val>
                                        </p:tav>
                                        <p:tav tm="100000">
                                          <p:val>
                                            <p:fltVal val="0"/>
                                          </p:val>
                                        </p:tav>
                                      </p:tavLst>
                                    </p:anim>
                                    <p:animEffect transition="out" filter="fade">
                                      <p:cBhvr>
                                        <p:cTn id="70" dur="500"/>
                                        <p:tgtEl>
                                          <p:spTgt spid="69"/>
                                        </p:tgtEl>
                                      </p:cBhvr>
                                    </p:animEffect>
                                    <p:set>
                                      <p:cBhvr>
                                        <p:cTn id="71" dur="1" fill="hold">
                                          <p:stCondLst>
                                            <p:cond delay="499"/>
                                          </p:stCondLst>
                                        </p:cTn>
                                        <p:tgtEl>
                                          <p:spTgt spid="69"/>
                                        </p:tgtEl>
                                        <p:attrNameLst>
                                          <p:attrName>style.visibility</p:attrName>
                                        </p:attrNameLst>
                                      </p:cBhvr>
                                      <p:to>
                                        <p:strVal val="hidden"/>
                                      </p:to>
                                    </p:set>
                                  </p:childTnLst>
                                </p:cTn>
                              </p:par>
                            </p:childTnLst>
                          </p:cTn>
                        </p:par>
                        <p:par>
                          <p:cTn id="72" fill="hold">
                            <p:stCondLst>
                              <p:cond delay="4000"/>
                            </p:stCondLst>
                            <p:childTnLst>
                              <p:par>
                                <p:cTn id="73" presetID="53" presetClass="entr" presetSubtype="16" fill="hold" nodeType="afterEffect">
                                  <p:stCondLst>
                                    <p:cond delay="0"/>
                                  </p:stCondLst>
                                  <p:childTnLst>
                                    <p:set>
                                      <p:cBhvr>
                                        <p:cTn id="74" dur="1" fill="hold">
                                          <p:stCondLst>
                                            <p:cond delay="0"/>
                                          </p:stCondLst>
                                        </p:cTn>
                                        <p:tgtEl>
                                          <p:spTgt spid="98"/>
                                        </p:tgtEl>
                                        <p:attrNameLst>
                                          <p:attrName>style.visibility</p:attrName>
                                        </p:attrNameLst>
                                      </p:cBhvr>
                                      <p:to>
                                        <p:strVal val="visible"/>
                                      </p:to>
                                    </p:set>
                                    <p:anim calcmode="lin" valueType="num">
                                      <p:cBhvr>
                                        <p:cTn id="75" dur="500" fill="hold"/>
                                        <p:tgtEl>
                                          <p:spTgt spid="98"/>
                                        </p:tgtEl>
                                        <p:attrNameLst>
                                          <p:attrName>ppt_w</p:attrName>
                                        </p:attrNameLst>
                                      </p:cBhvr>
                                      <p:tavLst>
                                        <p:tav tm="0">
                                          <p:val>
                                            <p:fltVal val="0"/>
                                          </p:val>
                                        </p:tav>
                                        <p:tav tm="100000">
                                          <p:val>
                                            <p:strVal val="#ppt_w"/>
                                          </p:val>
                                        </p:tav>
                                      </p:tavLst>
                                    </p:anim>
                                    <p:anim calcmode="lin" valueType="num">
                                      <p:cBhvr>
                                        <p:cTn id="76" dur="500" fill="hold"/>
                                        <p:tgtEl>
                                          <p:spTgt spid="98"/>
                                        </p:tgtEl>
                                        <p:attrNameLst>
                                          <p:attrName>ppt_h</p:attrName>
                                        </p:attrNameLst>
                                      </p:cBhvr>
                                      <p:tavLst>
                                        <p:tav tm="0">
                                          <p:val>
                                            <p:fltVal val="0"/>
                                          </p:val>
                                        </p:tav>
                                        <p:tav tm="100000">
                                          <p:val>
                                            <p:strVal val="#ppt_h"/>
                                          </p:val>
                                        </p:tav>
                                      </p:tavLst>
                                    </p:anim>
                                    <p:animEffect transition="in" filter="fade">
                                      <p:cBhvr>
                                        <p:cTn id="77" dur="500"/>
                                        <p:tgtEl>
                                          <p:spTgt spid="98"/>
                                        </p:tgtEl>
                                      </p:cBhvr>
                                    </p:animEffect>
                                  </p:childTnLst>
                                </p:cTn>
                              </p:par>
                              <p:par>
                                <p:cTn id="78" presetID="53" presetClass="entr" presetSubtype="16" fill="hold" nodeType="withEffect">
                                  <p:stCondLst>
                                    <p:cond delay="0"/>
                                  </p:stCondLst>
                                  <p:childTnLst>
                                    <p:set>
                                      <p:cBhvr>
                                        <p:cTn id="79" dur="1" fill="hold">
                                          <p:stCondLst>
                                            <p:cond delay="0"/>
                                          </p:stCondLst>
                                        </p:cTn>
                                        <p:tgtEl>
                                          <p:spTgt spid="136"/>
                                        </p:tgtEl>
                                        <p:attrNameLst>
                                          <p:attrName>style.visibility</p:attrName>
                                        </p:attrNameLst>
                                      </p:cBhvr>
                                      <p:to>
                                        <p:strVal val="visible"/>
                                      </p:to>
                                    </p:set>
                                    <p:anim calcmode="lin" valueType="num">
                                      <p:cBhvr>
                                        <p:cTn id="80" dur="500" fill="hold"/>
                                        <p:tgtEl>
                                          <p:spTgt spid="136"/>
                                        </p:tgtEl>
                                        <p:attrNameLst>
                                          <p:attrName>ppt_w</p:attrName>
                                        </p:attrNameLst>
                                      </p:cBhvr>
                                      <p:tavLst>
                                        <p:tav tm="0">
                                          <p:val>
                                            <p:fltVal val="0"/>
                                          </p:val>
                                        </p:tav>
                                        <p:tav tm="100000">
                                          <p:val>
                                            <p:strVal val="#ppt_w"/>
                                          </p:val>
                                        </p:tav>
                                      </p:tavLst>
                                    </p:anim>
                                    <p:anim calcmode="lin" valueType="num">
                                      <p:cBhvr>
                                        <p:cTn id="81" dur="500" fill="hold"/>
                                        <p:tgtEl>
                                          <p:spTgt spid="136"/>
                                        </p:tgtEl>
                                        <p:attrNameLst>
                                          <p:attrName>ppt_h</p:attrName>
                                        </p:attrNameLst>
                                      </p:cBhvr>
                                      <p:tavLst>
                                        <p:tav tm="0">
                                          <p:val>
                                            <p:fltVal val="0"/>
                                          </p:val>
                                        </p:tav>
                                        <p:tav tm="100000">
                                          <p:val>
                                            <p:strVal val="#ppt_h"/>
                                          </p:val>
                                        </p:tav>
                                      </p:tavLst>
                                    </p:anim>
                                    <p:animEffect transition="in" filter="fade">
                                      <p:cBhvr>
                                        <p:cTn id="82" dur="500"/>
                                        <p:tgtEl>
                                          <p:spTgt spid="136"/>
                                        </p:tgtEl>
                                      </p:cBhvr>
                                    </p:animEffect>
                                  </p:childTnLst>
                                </p:cTn>
                              </p:par>
                              <p:par>
                                <p:cTn id="83" presetID="53" presetClass="entr" presetSubtype="16" fill="hold" nodeType="withEffect">
                                  <p:stCondLst>
                                    <p:cond delay="0"/>
                                  </p:stCondLst>
                                  <p:childTnLst>
                                    <p:set>
                                      <p:cBhvr>
                                        <p:cTn id="84" dur="1" fill="hold">
                                          <p:stCondLst>
                                            <p:cond delay="0"/>
                                          </p:stCondLst>
                                        </p:cTn>
                                        <p:tgtEl>
                                          <p:spTgt spid="151"/>
                                        </p:tgtEl>
                                        <p:attrNameLst>
                                          <p:attrName>style.visibility</p:attrName>
                                        </p:attrNameLst>
                                      </p:cBhvr>
                                      <p:to>
                                        <p:strVal val="visible"/>
                                      </p:to>
                                    </p:set>
                                    <p:anim calcmode="lin" valueType="num">
                                      <p:cBhvr>
                                        <p:cTn id="85" dur="500" fill="hold"/>
                                        <p:tgtEl>
                                          <p:spTgt spid="151"/>
                                        </p:tgtEl>
                                        <p:attrNameLst>
                                          <p:attrName>ppt_w</p:attrName>
                                        </p:attrNameLst>
                                      </p:cBhvr>
                                      <p:tavLst>
                                        <p:tav tm="0">
                                          <p:val>
                                            <p:fltVal val="0"/>
                                          </p:val>
                                        </p:tav>
                                        <p:tav tm="100000">
                                          <p:val>
                                            <p:strVal val="#ppt_w"/>
                                          </p:val>
                                        </p:tav>
                                      </p:tavLst>
                                    </p:anim>
                                    <p:anim calcmode="lin" valueType="num">
                                      <p:cBhvr>
                                        <p:cTn id="86" dur="500" fill="hold"/>
                                        <p:tgtEl>
                                          <p:spTgt spid="151"/>
                                        </p:tgtEl>
                                        <p:attrNameLst>
                                          <p:attrName>ppt_h</p:attrName>
                                        </p:attrNameLst>
                                      </p:cBhvr>
                                      <p:tavLst>
                                        <p:tav tm="0">
                                          <p:val>
                                            <p:fltVal val="0"/>
                                          </p:val>
                                        </p:tav>
                                        <p:tav tm="100000">
                                          <p:val>
                                            <p:strVal val="#ppt_h"/>
                                          </p:val>
                                        </p:tav>
                                      </p:tavLst>
                                    </p:anim>
                                    <p:animEffect transition="in" filter="fade">
                                      <p:cBhvr>
                                        <p:cTn id="87" dur="500"/>
                                        <p:tgtEl>
                                          <p:spTgt spid="151"/>
                                        </p:tgtEl>
                                      </p:cBhvr>
                                    </p:animEffect>
                                  </p:childTnLst>
                                </p:cTn>
                              </p:par>
                              <p:par>
                                <p:cTn id="88" presetID="53" presetClass="entr" presetSubtype="16" fill="hold" nodeType="withEffect">
                                  <p:stCondLst>
                                    <p:cond delay="250"/>
                                  </p:stCondLst>
                                  <p:childTnLst>
                                    <p:set>
                                      <p:cBhvr>
                                        <p:cTn id="89" dur="1" fill="hold">
                                          <p:stCondLst>
                                            <p:cond delay="0"/>
                                          </p:stCondLst>
                                        </p:cTn>
                                        <p:tgtEl>
                                          <p:spTgt spid="160"/>
                                        </p:tgtEl>
                                        <p:attrNameLst>
                                          <p:attrName>style.visibility</p:attrName>
                                        </p:attrNameLst>
                                      </p:cBhvr>
                                      <p:to>
                                        <p:strVal val="visible"/>
                                      </p:to>
                                    </p:set>
                                    <p:anim calcmode="lin" valueType="num">
                                      <p:cBhvr>
                                        <p:cTn id="90" dur="500" fill="hold"/>
                                        <p:tgtEl>
                                          <p:spTgt spid="160"/>
                                        </p:tgtEl>
                                        <p:attrNameLst>
                                          <p:attrName>ppt_w</p:attrName>
                                        </p:attrNameLst>
                                      </p:cBhvr>
                                      <p:tavLst>
                                        <p:tav tm="0">
                                          <p:val>
                                            <p:fltVal val="0"/>
                                          </p:val>
                                        </p:tav>
                                        <p:tav tm="100000">
                                          <p:val>
                                            <p:strVal val="#ppt_w"/>
                                          </p:val>
                                        </p:tav>
                                      </p:tavLst>
                                    </p:anim>
                                    <p:anim calcmode="lin" valueType="num">
                                      <p:cBhvr>
                                        <p:cTn id="91" dur="500" fill="hold"/>
                                        <p:tgtEl>
                                          <p:spTgt spid="160"/>
                                        </p:tgtEl>
                                        <p:attrNameLst>
                                          <p:attrName>ppt_h</p:attrName>
                                        </p:attrNameLst>
                                      </p:cBhvr>
                                      <p:tavLst>
                                        <p:tav tm="0">
                                          <p:val>
                                            <p:fltVal val="0"/>
                                          </p:val>
                                        </p:tav>
                                        <p:tav tm="100000">
                                          <p:val>
                                            <p:strVal val="#ppt_h"/>
                                          </p:val>
                                        </p:tav>
                                      </p:tavLst>
                                    </p:anim>
                                    <p:animEffect transition="in" filter="fade">
                                      <p:cBhvr>
                                        <p:cTn id="92" dur="500"/>
                                        <p:tgtEl>
                                          <p:spTgt spid="160"/>
                                        </p:tgtEl>
                                      </p:cBhvr>
                                    </p:animEffect>
                                  </p:childTnLst>
                                </p:cTn>
                              </p:par>
                              <p:par>
                                <p:cTn id="93" presetID="53" presetClass="entr" presetSubtype="16" fill="hold" nodeType="withEffect">
                                  <p:stCondLst>
                                    <p:cond delay="250"/>
                                  </p:stCondLst>
                                  <p:childTnLst>
                                    <p:set>
                                      <p:cBhvr>
                                        <p:cTn id="94" dur="1" fill="hold">
                                          <p:stCondLst>
                                            <p:cond delay="0"/>
                                          </p:stCondLst>
                                        </p:cTn>
                                        <p:tgtEl>
                                          <p:spTgt spid="115"/>
                                        </p:tgtEl>
                                        <p:attrNameLst>
                                          <p:attrName>style.visibility</p:attrName>
                                        </p:attrNameLst>
                                      </p:cBhvr>
                                      <p:to>
                                        <p:strVal val="visible"/>
                                      </p:to>
                                    </p:set>
                                    <p:anim calcmode="lin" valueType="num">
                                      <p:cBhvr>
                                        <p:cTn id="95" dur="500" fill="hold"/>
                                        <p:tgtEl>
                                          <p:spTgt spid="115"/>
                                        </p:tgtEl>
                                        <p:attrNameLst>
                                          <p:attrName>ppt_w</p:attrName>
                                        </p:attrNameLst>
                                      </p:cBhvr>
                                      <p:tavLst>
                                        <p:tav tm="0">
                                          <p:val>
                                            <p:fltVal val="0"/>
                                          </p:val>
                                        </p:tav>
                                        <p:tav tm="100000">
                                          <p:val>
                                            <p:strVal val="#ppt_w"/>
                                          </p:val>
                                        </p:tav>
                                      </p:tavLst>
                                    </p:anim>
                                    <p:anim calcmode="lin" valueType="num">
                                      <p:cBhvr>
                                        <p:cTn id="96" dur="500" fill="hold"/>
                                        <p:tgtEl>
                                          <p:spTgt spid="115"/>
                                        </p:tgtEl>
                                        <p:attrNameLst>
                                          <p:attrName>ppt_h</p:attrName>
                                        </p:attrNameLst>
                                      </p:cBhvr>
                                      <p:tavLst>
                                        <p:tav tm="0">
                                          <p:val>
                                            <p:fltVal val="0"/>
                                          </p:val>
                                        </p:tav>
                                        <p:tav tm="100000">
                                          <p:val>
                                            <p:strVal val="#ppt_h"/>
                                          </p:val>
                                        </p:tav>
                                      </p:tavLst>
                                    </p:anim>
                                    <p:animEffect transition="in" filter="fade">
                                      <p:cBhvr>
                                        <p:cTn id="97" dur="500"/>
                                        <p:tgtEl>
                                          <p:spTgt spid="115"/>
                                        </p:tgtEl>
                                      </p:cBhvr>
                                    </p:animEffect>
                                  </p:childTnLst>
                                </p:cTn>
                              </p:par>
                              <p:par>
                                <p:cTn id="98" presetID="53" presetClass="entr" presetSubtype="16" fill="hold" nodeType="withEffect">
                                  <p:stCondLst>
                                    <p:cond delay="250"/>
                                  </p:stCondLst>
                                  <p:childTnLst>
                                    <p:set>
                                      <p:cBhvr>
                                        <p:cTn id="99" dur="1" fill="hold">
                                          <p:stCondLst>
                                            <p:cond delay="0"/>
                                          </p:stCondLst>
                                        </p:cTn>
                                        <p:tgtEl>
                                          <p:spTgt spid="124"/>
                                        </p:tgtEl>
                                        <p:attrNameLst>
                                          <p:attrName>style.visibility</p:attrName>
                                        </p:attrNameLst>
                                      </p:cBhvr>
                                      <p:to>
                                        <p:strVal val="visible"/>
                                      </p:to>
                                    </p:set>
                                    <p:anim calcmode="lin" valueType="num">
                                      <p:cBhvr>
                                        <p:cTn id="100" dur="500" fill="hold"/>
                                        <p:tgtEl>
                                          <p:spTgt spid="124"/>
                                        </p:tgtEl>
                                        <p:attrNameLst>
                                          <p:attrName>ppt_w</p:attrName>
                                        </p:attrNameLst>
                                      </p:cBhvr>
                                      <p:tavLst>
                                        <p:tav tm="0">
                                          <p:val>
                                            <p:fltVal val="0"/>
                                          </p:val>
                                        </p:tav>
                                        <p:tav tm="100000">
                                          <p:val>
                                            <p:strVal val="#ppt_w"/>
                                          </p:val>
                                        </p:tav>
                                      </p:tavLst>
                                    </p:anim>
                                    <p:anim calcmode="lin" valueType="num">
                                      <p:cBhvr>
                                        <p:cTn id="101" dur="500" fill="hold"/>
                                        <p:tgtEl>
                                          <p:spTgt spid="124"/>
                                        </p:tgtEl>
                                        <p:attrNameLst>
                                          <p:attrName>ppt_h</p:attrName>
                                        </p:attrNameLst>
                                      </p:cBhvr>
                                      <p:tavLst>
                                        <p:tav tm="0">
                                          <p:val>
                                            <p:fltVal val="0"/>
                                          </p:val>
                                        </p:tav>
                                        <p:tav tm="100000">
                                          <p:val>
                                            <p:strVal val="#ppt_h"/>
                                          </p:val>
                                        </p:tav>
                                      </p:tavLst>
                                    </p:anim>
                                    <p:animEffect transition="in" filter="fade">
                                      <p:cBhvr>
                                        <p:cTn id="102" dur="500"/>
                                        <p:tgtEl>
                                          <p:spTgt spid="124"/>
                                        </p:tgtEl>
                                      </p:cBhvr>
                                    </p:animEffect>
                                  </p:childTnLst>
                                </p:cTn>
                              </p:par>
                              <p:par>
                                <p:cTn id="103" presetID="53" presetClass="entr" presetSubtype="16" fill="hold" nodeType="withEffect">
                                  <p:stCondLst>
                                    <p:cond delay="750"/>
                                  </p:stCondLst>
                                  <p:childTnLst>
                                    <p:set>
                                      <p:cBhvr>
                                        <p:cTn id="104" dur="1" fill="hold">
                                          <p:stCondLst>
                                            <p:cond delay="0"/>
                                          </p:stCondLst>
                                        </p:cTn>
                                        <p:tgtEl>
                                          <p:spTgt spid="104"/>
                                        </p:tgtEl>
                                        <p:attrNameLst>
                                          <p:attrName>style.visibility</p:attrName>
                                        </p:attrNameLst>
                                      </p:cBhvr>
                                      <p:to>
                                        <p:strVal val="visible"/>
                                      </p:to>
                                    </p:set>
                                    <p:anim calcmode="lin" valueType="num">
                                      <p:cBhvr>
                                        <p:cTn id="105" dur="500" fill="hold"/>
                                        <p:tgtEl>
                                          <p:spTgt spid="104"/>
                                        </p:tgtEl>
                                        <p:attrNameLst>
                                          <p:attrName>ppt_w</p:attrName>
                                        </p:attrNameLst>
                                      </p:cBhvr>
                                      <p:tavLst>
                                        <p:tav tm="0">
                                          <p:val>
                                            <p:fltVal val="0"/>
                                          </p:val>
                                        </p:tav>
                                        <p:tav tm="100000">
                                          <p:val>
                                            <p:strVal val="#ppt_w"/>
                                          </p:val>
                                        </p:tav>
                                      </p:tavLst>
                                    </p:anim>
                                    <p:anim calcmode="lin" valueType="num">
                                      <p:cBhvr>
                                        <p:cTn id="106" dur="500" fill="hold"/>
                                        <p:tgtEl>
                                          <p:spTgt spid="104"/>
                                        </p:tgtEl>
                                        <p:attrNameLst>
                                          <p:attrName>ppt_h</p:attrName>
                                        </p:attrNameLst>
                                      </p:cBhvr>
                                      <p:tavLst>
                                        <p:tav tm="0">
                                          <p:val>
                                            <p:fltVal val="0"/>
                                          </p:val>
                                        </p:tav>
                                        <p:tav tm="100000">
                                          <p:val>
                                            <p:strVal val="#ppt_h"/>
                                          </p:val>
                                        </p:tav>
                                      </p:tavLst>
                                    </p:anim>
                                    <p:animEffect transition="in" filter="fade">
                                      <p:cBhvr>
                                        <p:cTn id="107" dur="500"/>
                                        <p:tgtEl>
                                          <p:spTgt spid="104"/>
                                        </p:tgtEl>
                                      </p:cBhvr>
                                    </p:animEffect>
                                  </p:childTnLst>
                                </p:cTn>
                              </p:par>
                              <p:par>
                                <p:cTn id="108" presetID="53" presetClass="entr" presetSubtype="16" fill="hold" nodeType="withEffect">
                                  <p:stCondLst>
                                    <p:cond delay="750"/>
                                  </p:stCondLst>
                                  <p:childTnLst>
                                    <p:set>
                                      <p:cBhvr>
                                        <p:cTn id="109" dur="1" fill="hold">
                                          <p:stCondLst>
                                            <p:cond delay="0"/>
                                          </p:stCondLst>
                                        </p:cTn>
                                        <p:tgtEl>
                                          <p:spTgt spid="127"/>
                                        </p:tgtEl>
                                        <p:attrNameLst>
                                          <p:attrName>style.visibility</p:attrName>
                                        </p:attrNameLst>
                                      </p:cBhvr>
                                      <p:to>
                                        <p:strVal val="visible"/>
                                      </p:to>
                                    </p:set>
                                    <p:anim calcmode="lin" valueType="num">
                                      <p:cBhvr>
                                        <p:cTn id="110" dur="500" fill="hold"/>
                                        <p:tgtEl>
                                          <p:spTgt spid="127"/>
                                        </p:tgtEl>
                                        <p:attrNameLst>
                                          <p:attrName>ppt_w</p:attrName>
                                        </p:attrNameLst>
                                      </p:cBhvr>
                                      <p:tavLst>
                                        <p:tav tm="0">
                                          <p:val>
                                            <p:fltVal val="0"/>
                                          </p:val>
                                        </p:tav>
                                        <p:tav tm="100000">
                                          <p:val>
                                            <p:strVal val="#ppt_w"/>
                                          </p:val>
                                        </p:tav>
                                      </p:tavLst>
                                    </p:anim>
                                    <p:anim calcmode="lin" valueType="num">
                                      <p:cBhvr>
                                        <p:cTn id="111" dur="500" fill="hold"/>
                                        <p:tgtEl>
                                          <p:spTgt spid="127"/>
                                        </p:tgtEl>
                                        <p:attrNameLst>
                                          <p:attrName>ppt_h</p:attrName>
                                        </p:attrNameLst>
                                      </p:cBhvr>
                                      <p:tavLst>
                                        <p:tav tm="0">
                                          <p:val>
                                            <p:fltVal val="0"/>
                                          </p:val>
                                        </p:tav>
                                        <p:tav tm="100000">
                                          <p:val>
                                            <p:strVal val="#ppt_h"/>
                                          </p:val>
                                        </p:tav>
                                      </p:tavLst>
                                    </p:anim>
                                    <p:animEffect transition="in" filter="fade">
                                      <p:cBhvr>
                                        <p:cTn id="112" dur="500"/>
                                        <p:tgtEl>
                                          <p:spTgt spid="127"/>
                                        </p:tgtEl>
                                      </p:cBhvr>
                                    </p:animEffect>
                                  </p:childTnLst>
                                </p:cTn>
                              </p:par>
                              <p:par>
                                <p:cTn id="113" presetID="53" presetClass="entr" presetSubtype="16" fill="hold" nodeType="withEffect">
                                  <p:stCondLst>
                                    <p:cond delay="750"/>
                                  </p:stCondLst>
                                  <p:childTnLst>
                                    <p:set>
                                      <p:cBhvr>
                                        <p:cTn id="114" dur="1" fill="hold">
                                          <p:stCondLst>
                                            <p:cond delay="0"/>
                                          </p:stCondLst>
                                        </p:cTn>
                                        <p:tgtEl>
                                          <p:spTgt spid="118"/>
                                        </p:tgtEl>
                                        <p:attrNameLst>
                                          <p:attrName>style.visibility</p:attrName>
                                        </p:attrNameLst>
                                      </p:cBhvr>
                                      <p:to>
                                        <p:strVal val="visible"/>
                                      </p:to>
                                    </p:set>
                                    <p:anim calcmode="lin" valueType="num">
                                      <p:cBhvr>
                                        <p:cTn id="115" dur="500" fill="hold"/>
                                        <p:tgtEl>
                                          <p:spTgt spid="118"/>
                                        </p:tgtEl>
                                        <p:attrNameLst>
                                          <p:attrName>ppt_w</p:attrName>
                                        </p:attrNameLst>
                                      </p:cBhvr>
                                      <p:tavLst>
                                        <p:tav tm="0">
                                          <p:val>
                                            <p:fltVal val="0"/>
                                          </p:val>
                                        </p:tav>
                                        <p:tav tm="100000">
                                          <p:val>
                                            <p:strVal val="#ppt_w"/>
                                          </p:val>
                                        </p:tav>
                                      </p:tavLst>
                                    </p:anim>
                                    <p:anim calcmode="lin" valueType="num">
                                      <p:cBhvr>
                                        <p:cTn id="116" dur="500" fill="hold"/>
                                        <p:tgtEl>
                                          <p:spTgt spid="118"/>
                                        </p:tgtEl>
                                        <p:attrNameLst>
                                          <p:attrName>ppt_h</p:attrName>
                                        </p:attrNameLst>
                                      </p:cBhvr>
                                      <p:tavLst>
                                        <p:tav tm="0">
                                          <p:val>
                                            <p:fltVal val="0"/>
                                          </p:val>
                                        </p:tav>
                                        <p:tav tm="100000">
                                          <p:val>
                                            <p:strVal val="#ppt_h"/>
                                          </p:val>
                                        </p:tav>
                                      </p:tavLst>
                                    </p:anim>
                                    <p:animEffect transition="in" filter="fade">
                                      <p:cBhvr>
                                        <p:cTn id="117" dur="500"/>
                                        <p:tgtEl>
                                          <p:spTgt spid="118"/>
                                        </p:tgtEl>
                                      </p:cBhvr>
                                    </p:animEffect>
                                  </p:childTnLst>
                                </p:cTn>
                              </p:par>
                              <p:par>
                                <p:cTn id="118" presetID="53" presetClass="entr" presetSubtype="16" fill="hold" nodeType="withEffect">
                                  <p:stCondLst>
                                    <p:cond delay="0"/>
                                  </p:stCondLst>
                                  <p:childTnLst>
                                    <p:set>
                                      <p:cBhvr>
                                        <p:cTn id="119" dur="1" fill="hold">
                                          <p:stCondLst>
                                            <p:cond delay="0"/>
                                          </p:stCondLst>
                                        </p:cTn>
                                        <p:tgtEl>
                                          <p:spTgt spid="133"/>
                                        </p:tgtEl>
                                        <p:attrNameLst>
                                          <p:attrName>style.visibility</p:attrName>
                                        </p:attrNameLst>
                                      </p:cBhvr>
                                      <p:to>
                                        <p:strVal val="visible"/>
                                      </p:to>
                                    </p:set>
                                    <p:anim calcmode="lin" valueType="num">
                                      <p:cBhvr>
                                        <p:cTn id="120" dur="500" fill="hold"/>
                                        <p:tgtEl>
                                          <p:spTgt spid="133"/>
                                        </p:tgtEl>
                                        <p:attrNameLst>
                                          <p:attrName>ppt_w</p:attrName>
                                        </p:attrNameLst>
                                      </p:cBhvr>
                                      <p:tavLst>
                                        <p:tav tm="0">
                                          <p:val>
                                            <p:fltVal val="0"/>
                                          </p:val>
                                        </p:tav>
                                        <p:tav tm="100000">
                                          <p:val>
                                            <p:strVal val="#ppt_w"/>
                                          </p:val>
                                        </p:tav>
                                      </p:tavLst>
                                    </p:anim>
                                    <p:anim calcmode="lin" valueType="num">
                                      <p:cBhvr>
                                        <p:cTn id="121" dur="500" fill="hold"/>
                                        <p:tgtEl>
                                          <p:spTgt spid="133"/>
                                        </p:tgtEl>
                                        <p:attrNameLst>
                                          <p:attrName>ppt_h</p:attrName>
                                        </p:attrNameLst>
                                      </p:cBhvr>
                                      <p:tavLst>
                                        <p:tav tm="0">
                                          <p:val>
                                            <p:fltVal val="0"/>
                                          </p:val>
                                        </p:tav>
                                        <p:tav tm="100000">
                                          <p:val>
                                            <p:strVal val="#ppt_h"/>
                                          </p:val>
                                        </p:tav>
                                      </p:tavLst>
                                    </p:anim>
                                    <p:animEffect transition="in" filter="fade">
                                      <p:cBhvr>
                                        <p:cTn id="122" dur="500"/>
                                        <p:tgtEl>
                                          <p:spTgt spid="133"/>
                                        </p:tgtEl>
                                      </p:cBhvr>
                                    </p:animEffect>
                                  </p:childTnLst>
                                </p:cTn>
                              </p:par>
                              <p:par>
                                <p:cTn id="123" presetID="53" presetClass="entr" presetSubtype="16" fill="hold" nodeType="withEffect">
                                  <p:stCondLst>
                                    <p:cond delay="0"/>
                                  </p:stCondLst>
                                  <p:childTnLst>
                                    <p:set>
                                      <p:cBhvr>
                                        <p:cTn id="124" dur="1" fill="hold">
                                          <p:stCondLst>
                                            <p:cond delay="0"/>
                                          </p:stCondLst>
                                        </p:cTn>
                                        <p:tgtEl>
                                          <p:spTgt spid="142"/>
                                        </p:tgtEl>
                                        <p:attrNameLst>
                                          <p:attrName>style.visibility</p:attrName>
                                        </p:attrNameLst>
                                      </p:cBhvr>
                                      <p:to>
                                        <p:strVal val="visible"/>
                                      </p:to>
                                    </p:set>
                                    <p:anim calcmode="lin" valueType="num">
                                      <p:cBhvr>
                                        <p:cTn id="125" dur="500" fill="hold"/>
                                        <p:tgtEl>
                                          <p:spTgt spid="142"/>
                                        </p:tgtEl>
                                        <p:attrNameLst>
                                          <p:attrName>ppt_w</p:attrName>
                                        </p:attrNameLst>
                                      </p:cBhvr>
                                      <p:tavLst>
                                        <p:tav tm="0">
                                          <p:val>
                                            <p:fltVal val="0"/>
                                          </p:val>
                                        </p:tav>
                                        <p:tav tm="100000">
                                          <p:val>
                                            <p:strVal val="#ppt_w"/>
                                          </p:val>
                                        </p:tav>
                                      </p:tavLst>
                                    </p:anim>
                                    <p:anim calcmode="lin" valueType="num">
                                      <p:cBhvr>
                                        <p:cTn id="126" dur="500" fill="hold"/>
                                        <p:tgtEl>
                                          <p:spTgt spid="142"/>
                                        </p:tgtEl>
                                        <p:attrNameLst>
                                          <p:attrName>ppt_h</p:attrName>
                                        </p:attrNameLst>
                                      </p:cBhvr>
                                      <p:tavLst>
                                        <p:tav tm="0">
                                          <p:val>
                                            <p:fltVal val="0"/>
                                          </p:val>
                                        </p:tav>
                                        <p:tav tm="100000">
                                          <p:val>
                                            <p:strVal val="#ppt_h"/>
                                          </p:val>
                                        </p:tav>
                                      </p:tavLst>
                                    </p:anim>
                                    <p:animEffect transition="in" filter="fade">
                                      <p:cBhvr>
                                        <p:cTn id="127" dur="500"/>
                                        <p:tgtEl>
                                          <p:spTgt spid="142"/>
                                        </p:tgtEl>
                                      </p:cBhvr>
                                    </p:animEffect>
                                  </p:childTnLst>
                                </p:cTn>
                              </p:par>
                              <p:par>
                                <p:cTn id="128" presetID="53" presetClass="entr" presetSubtype="16" fill="hold" nodeType="withEffect">
                                  <p:stCondLst>
                                    <p:cond delay="0"/>
                                  </p:stCondLst>
                                  <p:childTnLst>
                                    <p:set>
                                      <p:cBhvr>
                                        <p:cTn id="129" dur="1" fill="hold">
                                          <p:stCondLst>
                                            <p:cond delay="0"/>
                                          </p:stCondLst>
                                        </p:cTn>
                                        <p:tgtEl>
                                          <p:spTgt spid="101"/>
                                        </p:tgtEl>
                                        <p:attrNameLst>
                                          <p:attrName>style.visibility</p:attrName>
                                        </p:attrNameLst>
                                      </p:cBhvr>
                                      <p:to>
                                        <p:strVal val="visible"/>
                                      </p:to>
                                    </p:set>
                                    <p:anim calcmode="lin" valueType="num">
                                      <p:cBhvr>
                                        <p:cTn id="130" dur="500" fill="hold"/>
                                        <p:tgtEl>
                                          <p:spTgt spid="101"/>
                                        </p:tgtEl>
                                        <p:attrNameLst>
                                          <p:attrName>ppt_w</p:attrName>
                                        </p:attrNameLst>
                                      </p:cBhvr>
                                      <p:tavLst>
                                        <p:tav tm="0">
                                          <p:val>
                                            <p:fltVal val="0"/>
                                          </p:val>
                                        </p:tav>
                                        <p:tav tm="100000">
                                          <p:val>
                                            <p:strVal val="#ppt_w"/>
                                          </p:val>
                                        </p:tav>
                                      </p:tavLst>
                                    </p:anim>
                                    <p:anim calcmode="lin" valueType="num">
                                      <p:cBhvr>
                                        <p:cTn id="131" dur="500" fill="hold"/>
                                        <p:tgtEl>
                                          <p:spTgt spid="101"/>
                                        </p:tgtEl>
                                        <p:attrNameLst>
                                          <p:attrName>ppt_h</p:attrName>
                                        </p:attrNameLst>
                                      </p:cBhvr>
                                      <p:tavLst>
                                        <p:tav tm="0">
                                          <p:val>
                                            <p:fltVal val="0"/>
                                          </p:val>
                                        </p:tav>
                                        <p:tav tm="100000">
                                          <p:val>
                                            <p:strVal val="#ppt_h"/>
                                          </p:val>
                                        </p:tav>
                                      </p:tavLst>
                                    </p:anim>
                                    <p:animEffect transition="in" filter="fade">
                                      <p:cBhvr>
                                        <p:cTn id="132" dur="500"/>
                                        <p:tgtEl>
                                          <p:spTgt spid="101"/>
                                        </p:tgtEl>
                                      </p:cBhvr>
                                    </p:animEffect>
                                  </p:childTnLst>
                                </p:cTn>
                              </p:par>
                              <p:par>
                                <p:cTn id="133" presetID="53" presetClass="entr" presetSubtype="16" fill="hold" nodeType="withEffect">
                                  <p:stCondLst>
                                    <p:cond delay="250"/>
                                  </p:stCondLst>
                                  <p:childTnLst>
                                    <p:set>
                                      <p:cBhvr>
                                        <p:cTn id="134" dur="1" fill="hold">
                                          <p:stCondLst>
                                            <p:cond delay="0"/>
                                          </p:stCondLst>
                                        </p:cTn>
                                        <p:tgtEl>
                                          <p:spTgt spid="107"/>
                                        </p:tgtEl>
                                        <p:attrNameLst>
                                          <p:attrName>style.visibility</p:attrName>
                                        </p:attrNameLst>
                                      </p:cBhvr>
                                      <p:to>
                                        <p:strVal val="visible"/>
                                      </p:to>
                                    </p:set>
                                    <p:anim calcmode="lin" valueType="num">
                                      <p:cBhvr>
                                        <p:cTn id="135" dur="500" fill="hold"/>
                                        <p:tgtEl>
                                          <p:spTgt spid="107"/>
                                        </p:tgtEl>
                                        <p:attrNameLst>
                                          <p:attrName>ppt_w</p:attrName>
                                        </p:attrNameLst>
                                      </p:cBhvr>
                                      <p:tavLst>
                                        <p:tav tm="0">
                                          <p:val>
                                            <p:fltVal val="0"/>
                                          </p:val>
                                        </p:tav>
                                        <p:tav tm="100000">
                                          <p:val>
                                            <p:strVal val="#ppt_w"/>
                                          </p:val>
                                        </p:tav>
                                      </p:tavLst>
                                    </p:anim>
                                    <p:anim calcmode="lin" valueType="num">
                                      <p:cBhvr>
                                        <p:cTn id="136" dur="500" fill="hold"/>
                                        <p:tgtEl>
                                          <p:spTgt spid="107"/>
                                        </p:tgtEl>
                                        <p:attrNameLst>
                                          <p:attrName>ppt_h</p:attrName>
                                        </p:attrNameLst>
                                      </p:cBhvr>
                                      <p:tavLst>
                                        <p:tav tm="0">
                                          <p:val>
                                            <p:fltVal val="0"/>
                                          </p:val>
                                        </p:tav>
                                        <p:tav tm="100000">
                                          <p:val>
                                            <p:strVal val="#ppt_h"/>
                                          </p:val>
                                        </p:tav>
                                      </p:tavLst>
                                    </p:anim>
                                    <p:animEffect transition="in" filter="fade">
                                      <p:cBhvr>
                                        <p:cTn id="137" dur="500"/>
                                        <p:tgtEl>
                                          <p:spTgt spid="107"/>
                                        </p:tgtEl>
                                      </p:cBhvr>
                                    </p:animEffect>
                                  </p:childTnLst>
                                </p:cTn>
                              </p:par>
                              <p:par>
                                <p:cTn id="138" presetID="53" presetClass="entr" presetSubtype="16" fill="hold" nodeType="withEffect">
                                  <p:stCondLst>
                                    <p:cond delay="250"/>
                                  </p:stCondLst>
                                  <p:childTnLst>
                                    <p:set>
                                      <p:cBhvr>
                                        <p:cTn id="139" dur="1" fill="hold">
                                          <p:stCondLst>
                                            <p:cond delay="0"/>
                                          </p:stCondLst>
                                        </p:cTn>
                                        <p:tgtEl>
                                          <p:spTgt spid="145"/>
                                        </p:tgtEl>
                                        <p:attrNameLst>
                                          <p:attrName>style.visibility</p:attrName>
                                        </p:attrNameLst>
                                      </p:cBhvr>
                                      <p:to>
                                        <p:strVal val="visible"/>
                                      </p:to>
                                    </p:set>
                                    <p:anim calcmode="lin" valueType="num">
                                      <p:cBhvr>
                                        <p:cTn id="140" dur="500" fill="hold"/>
                                        <p:tgtEl>
                                          <p:spTgt spid="145"/>
                                        </p:tgtEl>
                                        <p:attrNameLst>
                                          <p:attrName>ppt_w</p:attrName>
                                        </p:attrNameLst>
                                      </p:cBhvr>
                                      <p:tavLst>
                                        <p:tav tm="0">
                                          <p:val>
                                            <p:fltVal val="0"/>
                                          </p:val>
                                        </p:tav>
                                        <p:tav tm="100000">
                                          <p:val>
                                            <p:strVal val="#ppt_w"/>
                                          </p:val>
                                        </p:tav>
                                      </p:tavLst>
                                    </p:anim>
                                    <p:anim calcmode="lin" valueType="num">
                                      <p:cBhvr>
                                        <p:cTn id="141" dur="500" fill="hold"/>
                                        <p:tgtEl>
                                          <p:spTgt spid="145"/>
                                        </p:tgtEl>
                                        <p:attrNameLst>
                                          <p:attrName>ppt_h</p:attrName>
                                        </p:attrNameLst>
                                      </p:cBhvr>
                                      <p:tavLst>
                                        <p:tav tm="0">
                                          <p:val>
                                            <p:fltVal val="0"/>
                                          </p:val>
                                        </p:tav>
                                        <p:tav tm="100000">
                                          <p:val>
                                            <p:strVal val="#ppt_h"/>
                                          </p:val>
                                        </p:tav>
                                      </p:tavLst>
                                    </p:anim>
                                    <p:animEffect transition="in" filter="fade">
                                      <p:cBhvr>
                                        <p:cTn id="142" dur="500"/>
                                        <p:tgtEl>
                                          <p:spTgt spid="145"/>
                                        </p:tgtEl>
                                      </p:cBhvr>
                                    </p:animEffect>
                                  </p:childTnLst>
                                </p:cTn>
                              </p:par>
                              <p:par>
                                <p:cTn id="143" presetID="53" presetClass="entr" presetSubtype="16" fill="hold" nodeType="withEffect">
                                  <p:stCondLst>
                                    <p:cond delay="250"/>
                                  </p:stCondLst>
                                  <p:childTnLst>
                                    <p:set>
                                      <p:cBhvr>
                                        <p:cTn id="144" dur="1" fill="hold">
                                          <p:stCondLst>
                                            <p:cond delay="0"/>
                                          </p:stCondLst>
                                        </p:cTn>
                                        <p:tgtEl>
                                          <p:spTgt spid="139"/>
                                        </p:tgtEl>
                                        <p:attrNameLst>
                                          <p:attrName>style.visibility</p:attrName>
                                        </p:attrNameLst>
                                      </p:cBhvr>
                                      <p:to>
                                        <p:strVal val="visible"/>
                                      </p:to>
                                    </p:set>
                                    <p:anim calcmode="lin" valueType="num">
                                      <p:cBhvr>
                                        <p:cTn id="145" dur="500" fill="hold"/>
                                        <p:tgtEl>
                                          <p:spTgt spid="139"/>
                                        </p:tgtEl>
                                        <p:attrNameLst>
                                          <p:attrName>ppt_w</p:attrName>
                                        </p:attrNameLst>
                                      </p:cBhvr>
                                      <p:tavLst>
                                        <p:tav tm="0">
                                          <p:val>
                                            <p:fltVal val="0"/>
                                          </p:val>
                                        </p:tav>
                                        <p:tav tm="100000">
                                          <p:val>
                                            <p:strVal val="#ppt_w"/>
                                          </p:val>
                                        </p:tav>
                                      </p:tavLst>
                                    </p:anim>
                                    <p:anim calcmode="lin" valueType="num">
                                      <p:cBhvr>
                                        <p:cTn id="146" dur="500" fill="hold"/>
                                        <p:tgtEl>
                                          <p:spTgt spid="139"/>
                                        </p:tgtEl>
                                        <p:attrNameLst>
                                          <p:attrName>ppt_h</p:attrName>
                                        </p:attrNameLst>
                                      </p:cBhvr>
                                      <p:tavLst>
                                        <p:tav tm="0">
                                          <p:val>
                                            <p:fltVal val="0"/>
                                          </p:val>
                                        </p:tav>
                                        <p:tav tm="100000">
                                          <p:val>
                                            <p:strVal val="#ppt_h"/>
                                          </p:val>
                                        </p:tav>
                                      </p:tavLst>
                                    </p:anim>
                                    <p:animEffect transition="in" filter="fade">
                                      <p:cBhvr>
                                        <p:cTn id="147" dur="500"/>
                                        <p:tgtEl>
                                          <p:spTgt spid="139"/>
                                        </p:tgtEl>
                                      </p:cBhvr>
                                    </p:animEffect>
                                  </p:childTnLst>
                                </p:cTn>
                              </p:par>
                              <p:par>
                                <p:cTn id="148" presetID="53" presetClass="entr" presetSubtype="16" fill="hold" nodeType="withEffect">
                                  <p:stCondLst>
                                    <p:cond delay="500"/>
                                  </p:stCondLst>
                                  <p:childTnLst>
                                    <p:set>
                                      <p:cBhvr>
                                        <p:cTn id="149" dur="1" fill="hold">
                                          <p:stCondLst>
                                            <p:cond delay="0"/>
                                          </p:stCondLst>
                                        </p:cTn>
                                        <p:tgtEl>
                                          <p:spTgt spid="154"/>
                                        </p:tgtEl>
                                        <p:attrNameLst>
                                          <p:attrName>style.visibility</p:attrName>
                                        </p:attrNameLst>
                                      </p:cBhvr>
                                      <p:to>
                                        <p:strVal val="visible"/>
                                      </p:to>
                                    </p:set>
                                    <p:anim calcmode="lin" valueType="num">
                                      <p:cBhvr>
                                        <p:cTn id="150" dur="500" fill="hold"/>
                                        <p:tgtEl>
                                          <p:spTgt spid="154"/>
                                        </p:tgtEl>
                                        <p:attrNameLst>
                                          <p:attrName>ppt_w</p:attrName>
                                        </p:attrNameLst>
                                      </p:cBhvr>
                                      <p:tavLst>
                                        <p:tav tm="0">
                                          <p:val>
                                            <p:fltVal val="0"/>
                                          </p:val>
                                        </p:tav>
                                        <p:tav tm="100000">
                                          <p:val>
                                            <p:strVal val="#ppt_w"/>
                                          </p:val>
                                        </p:tav>
                                      </p:tavLst>
                                    </p:anim>
                                    <p:anim calcmode="lin" valueType="num">
                                      <p:cBhvr>
                                        <p:cTn id="151" dur="500" fill="hold"/>
                                        <p:tgtEl>
                                          <p:spTgt spid="154"/>
                                        </p:tgtEl>
                                        <p:attrNameLst>
                                          <p:attrName>ppt_h</p:attrName>
                                        </p:attrNameLst>
                                      </p:cBhvr>
                                      <p:tavLst>
                                        <p:tav tm="0">
                                          <p:val>
                                            <p:fltVal val="0"/>
                                          </p:val>
                                        </p:tav>
                                        <p:tav tm="100000">
                                          <p:val>
                                            <p:strVal val="#ppt_h"/>
                                          </p:val>
                                        </p:tav>
                                      </p:tavLst>
                                    </p:anim>
                                    <p:animEffect transition="in" filter="fade">
                                      <p:cBhvr>
                                        <p:cTn id="152" dur="500"/>
                                        <p:tgtEl>
                                          <p:spTgt spid="154"/>
                                        </p:tgtEl>
                                      </p:cBhvr>
                                    </p:animEffect>
                                  </p:childTnLst>
                                </p:cTn>
                              </p:par>
                              <p:par>
                                <p:cTn id="153" presetID="53" presetClass="entr" presetSubtype="16" fill="hold" nodeType="withEffect">
                                  <p:stCondLst>
                                    <p:cond delay="500"/>
                                  </p:stCondLst>
                                  <p:childTnLst>
                                    <p:set>
                                      <p:cBhvr>
                                        <p:cTn id="154" dur="1" fill="hold">
                                          <p:stCondLst>
                                            <p:cond delay="0"/>
                                          </p:stCondLst>
                                        </p:cTn>
                                        <p:tgtEl>
                                          <p:spTgt spid="148"/>
                                        </p:tgtEl>
                                        <p:attrNameLst>
                                          <p:attrName>style.visibility</p:attrName>
                                        </p:attrNameLst>
                                      </p:cBhvr>
                                      <p:to>
                                        <p:strVal val="visible"/>
                                      </p:to>
                                    </p:set>
                                    <p:anim calcmode="lin" valueType="num">
                                      <p:cBhvr>
                                        <p:cTn id="155" dur="500" fill="hold"/>
                                        <p:tgtEl>
                                          <p:spTgt spid="148"/>
                                        </p:tgtEl>
                                        <p:attrNameLst>
                                          <p:attrName>ppt_w</p:attrName>
                                        </p:attrNameLst>
                                      </p:cBhvr>
                                      <p:tavLst>
                                        <p:tav tm="0">
                                          <p:val>
                                            <p:fltVal val="0"/>
                                          </p:val>
                                        </p:tav>
                                        <p:tav tm="100000">
                                          <p:val>
                                            <p:strVal val="#ppt_w"/>
                                          </p:val>
                                        </p:tav>
                                      </p:tavLst>
                                    </p:anim>
                                    <p:anim calcmode="lin" valueType="num">
                                      <p:cBhvr>
                                        <p:cTn id="156" dur="500" fill="hold"/>
                                        <p:tgtEl>
                                          <p:spTgt spid="148"/>
                                        </p:tgtEl>
                                        <p:attrNameLst>
                                          <p:attrName>ppt_h</p:attrName>
                                        </p:attrNameLst>
                                      </p:cBhvr>
                                      <p:tavLst>
                                        <p:tav tm="0">
                                          <p:val>
                                            <p:fltVal val="0"/>
                                          </p:val>
                                        </p:tav>
                                        <p:tav tm="100000">
                                          <p:val>
                                            <p:strVal val="#ppt_h"/>
                                          </p:val>
                                        </p:tav>
                                      </p:tavLst>
                                    </p:anim>
                                    <p:animEffect transition="in" filter="fade">
                                      <p:cBhvr>
                                        <p:cTn id="157" dur="500"/>
                                        <p:tgtEl>
                                          <p:spTgt spid="148"/>
                                        </p:tgtEl>
                                      </p:cBhvr>
                                    </p:animEffect>
                                  </p:childTnLst>
                                </p:cTn>
                              </p:par>
                              <p:par>
                                <p:cTn id="158" presetID="53" presetClass="entr" presetSubtype="16" fill="hold" nodeType="withEffect">
                                  <p:stCondLst>
                                    <p:cond delay="500"/>
                                  </p:stCondLst>
                                  <p:childTnLst>
                                    <p:set>
                                      <p:cBhvr>
                                        <p:cTn id="159" dur="1" fill="hold">
                                          <p:stCondLst>
                                            <p:cond delay="0"/>
                                          </p:stCondLst>
                                        </p:cTn>
                                        <p:tgtEl>
                                          <p:spTgt spid="121"/>
                                        </p:tgtEl>
                                        <p:attrNameLst>
                                          <p:attrName>style.visibility</p:attrName>
                                        </p:attrNameLst>
                                      </p:cBhvr>
                                      <p:to>
                                        <p:strVal val="visible"/>
                                      </p:to>
                                    </p:set>
                                    <p:anim calcmode="lin" valueType="num">
                                      <p:cBhvr>
                                        <p:cTn id="160" dur="500" fill="hold"/>
                                        <p:tgtEl>
                                          <p:spTgt spid="121"/>
                                        </p:tgtEl>
                                        <p:attrNameLst>
                                          <p:attrName>ppt_w</p:attrName>
                                        </p:attrNameLst>
                                      </p:cBhvr>
                                      <p:tavLst>
                                        <p:tav tm="0">
                                          <p:val>
                                            <p:fltVal val="0"/>
                                          </p:val>
                                        </p:tav>
                                        <p:tav tm="100000">
                                          <p:val>
                                            <p:strVal val="#ppt_w"/>
                                          </p:val>
                                        </p:tav>
                                      </p:tavLst>
                                    </p:anim>
                                    <p:anim calcmode="lin" valueType="num">
                                      <p:cBhvr>
                                        <p:cTn id="161" dur="500" fill="hold"/>
                                        <p:tgtEl>
                                          <p:spTgt spid="121"/>
                                        </p:tgtEl>
                                        <p:attrNameLst>
                                          <p:attrName>ppt_h</p:attrName>
                                        </p:attrNameLst>
                                      </p:cBhvr>
                                      <p:tavLst>
                                        <p:tav tm="0">
                                          <p:val>
                                            <p:fltVal val="0"/>
                                          </p:val>
                                        </p:tav>
                                        <p:tav tm="100000">
                                          <p:val>
                                            <p:strVal val="#ppt_h"/>
                                          </p:val>
                                        </p:tav>
                                      </p:tavLst>
                                    </p:anim>
                                    <p:animEffect transition="in" filter="fade">
                                      <p:cBhvr>
                                        <p:cTn id="162" dur="500"/>
                                        <p:tgtEl>
                                          <p:spTgt spid="121"/>
                                        </p:tgtEl>
                                      </p:cBhvr>
                                    </p:animEffect>
                                  </p:childTnLst>
                                </p:cTn>
                              </p:par>
                              <p:par>
                                <p:cTn id="163" presetID="53" presetClass="entr" presetSubtype="16" fill="hold" nodeType="withEffect">
                                  <p:stCondLst>
                                    <p:cond delay="500"/>
                                  </p:stCondLst>
                                  <p:childTnLst>
                                    <p:set>
                                      <p:cBhvr>
                                        <p:cTn id="164" dur="1" fill="hold">
                                          <p:stCondLst>
                                            <p:cond delay="0"/>
                                          </p:stCondLst>
                                        </p:cTn>
                                        <p:tgtEl>
                                          <p:spTgt spid="130"/>
                                        </p:tgtEl>
                                        <p:attrNameLst>
                                          <p:attrName>style.visibility</p:attrName>
                                        </p:attrNameLst>
                                      </p:cBhvr>
                                      <p:to>
                                        <p:strVal val="visible"/>
                                      </p:to>
                                    </p:set>
                                    <p:anim calcmode="lin" valueType="num">
                                      <p:cBhvr>
                                        <p:cTn id="165" dur="500" fill="hold"/>
                                        <p:tgtEl>
                                          <p:spTgt spid="130"/>
                                        </p:tgtEl>
                                        <p:attrNameLst>
                                          <p:attrName>ppt_w</p:attrName>
                                        </p:attrNameLst>
                                      </p:cBhvr>
                                      <p:tavLst>
                                        <p:tav tm="0">
                                          <p:val>
                                            <p:fltVal val="0"/>
                                          </p:val>
                                        </p:tav>
                                        <p:tav tm="100000">
                                          <p:val>
                                            <p:strVal val="#ppt_w"/>
                                          </p:val>
                                        </p:tav>
                                      </p:tavLst>
                                    </p:anim>
                                    <p:anim calcmode="lin" valueType="num">
                                      <p:cBhvr>
                                        <p:cTn id="166" dur="500" fill="hold"/>
                                        <p:tgtEl>
                                          <p:spTgt spid="130"/>
                                        </p:tgtEl>
                                        <p:attrNameLst>
                                          <p:attrName>ppt_h</p:attrName>
                                        </p:attrNameLst>
                                      </p:cBhvr>
                                      <p:tavLst>
                                        <p:tav tm="0">
                                          <p:val>
                                            <p:fltVal val="0"/>
                                          </p:val>
                                        </p:tav>
                                        <p:tav tm="100000">
                                          <p:val>
                                            <p:strVal val="#ppt_h"/>
                                          </p:val>
                                        </p:tav>
                                      </p:tavLst>
                                    </p:anim>
                                    <p:animEffect transition="in" filter="fade">
                                      <p:cBhvr>
                                        <p:cTn id="167" dur="500"/>
                                        <p:tgtEl>
                                          <p:spTgt spid="130"/>
                                        </p:tgtEl>
                                      </p:cBhvr>
                                    </p:animEffect>
                                  </p:childTnLst>
                                </p:cTn>
                              </p:par>
                              <p:par>
                                <p:cTn id="168" presetID="53" presetClass="entr" presetSubtype="16" fill="hold" nodeType="withEffect">
                                  <p:stCondLst>
                                    <p:cond delay="250"/>
                                  </p:stCondLst>
                                  <p:childTnLst>
                                    <p:set>
                                      <p:cBhvr>
                                        <p:cTn id="169" dur="1" fill="hold">
                                          <p:stCondLst>
                                            <p:cond delay="0"/>
                                          </p:stCondLst>
                                        </p:cTn>
                                        <p:tgtEl>
                                          <p:spTgt spid="157"/>
                                        </p:tgtEl>
                                        <p:attrNameLst>
                                          <p:attrName>style.visibility</p:attrName>
                                        </p:attrNameLst>
                                      </p:cBhvr>
                                      <p:to>
                                        <p:strVal val="visible"/>
                                      </p:to>
                                    </p:set>
                                    <p:anim calcmode="lin" valueType="num">
                                      <p:cBhvr>
                                        <p:cTn id="170" dur="500" fill="hold"/>
                                        <p:tgtEl>
                                          <p:spTgt spid="157"/>
                                        </p:tgtEl>
                                        <p:attrNameLst>
                                          <p:attrName>ppt_w</p:attrName>
                                        </p:attrNameLst>
                                      </p:cBhvr>
                                      <p:tavLst>
                                        <p:tav tm="0">
                                          <p:val>
                                            <p:fltVal val="0"/>
                                          </p:val>
                                        </p:tav>
                                        <p:tav tm="100000">
                                          <p:val>
                                            <p:strVal val="#ppt_w"/>
                                          </p:val>
                                        </p:tav>
                                      </p:tavLst>
                                    </p:anim>
                                    <p:anim calcmode="lin" valueType="num">
                                      <p:cBhvr>
                                        <p:cTn id="171" dur="500" fill="hold"/>
                                        <p:tgtEl>
                                          <p:spTgt spid="157"/>
                                        </p:tgtEl>
                                        <p:attrNameLst>
                                          <p:attrName>ppt_h</p:attrName>
                                        </p:attrNameLst>
                                      </p:cBhvr>
                                      <p:tavLst>
                                        <p:tav tm="0">
                                          <p:val>
                                            <p:fltVal val="0"/>
                                          </p:val>
                                        </p:tav>
                                        <p:tav tm="100000">
                                          <p:val>
                                            <p:strVal val="#ppt_h"/>
                                          </p:val>
                                        </p:tav>
                                      </p:tavLst>
                                    </p:anim>
                                    <p:animEffect transition="in" filter="fade">
                                      <p:cBhvr>
                                        <p:cTn id="172" dur="500"/>
                                        <p:tgtEl>
                                          <p:spTgt spid="157"/>
                                        </p:tgtEl>
                                      </p:cBhvr>
                                    </p:animEffect>
                                  </p:childTnLst>
                                </p:cTn>
                              </p:par>
                              <p:par>
                                <p:cTn id="173" presetID="53" presetClass="entr" presetSubtype="16" fill="hold" nodeType="withEffect">
                                  <p:stCondLst>
                                    <p:cond delay="0"/>
                                  </p:stCondLst>
                                  <p:childTnLst>
                                    <p:set>
                                      <p:cBhvr>
                                        <p:cTn id="174" dur="1" fill="hold">
                                          <p:stCondLst>
                                            <p:cond delay="0"/>
                                          </p:stCondLst>
                                        </p:cTn>
                                        <p:tgtEl>
                                          <p:spTgt spid="163"/>
                                        </p:tgtEl>
                                        <p:attrNameLst>
                                          <p:attrName>style.visibility</p:attrName>
                                        </p:attrNameLst>
                                      </p:cBhvr>
                                      <p:to>
                                        <p:strVal val="visible"/>
                                      </p:to>
                                    </p:set>
                                    <p:anim calcmode="lin" valueType="num">
                                      <p:cBhvr>
                                        <p:cTn id="175" dur="500" fill="hold"/>
                                        <p:tgtEl>
                                          <p:spTgt spid="163"/>
                                        </p:tgtEl>
                                        <p:attrNameLst>
                                          <p:attrName>ppt_w</p:attrName>
                                        </p:attrNameLst>
                                      </p:cBhvr>
                                      <p:tavLst>
                                        <p:tav tm="0">
                                          <p:val>
                                            <p:fltVal val="0"/>
                                          </p:val>
                                        </p:tav>
                                        <p:tav tm="100000">
                                          <p:val>
                                            <p:strVal val="#ppt_w"/>
                                          </p:val>
                                        </p:tav>
                                      </p:tavLst>
                                    </p:anim>
                                    <p:anim calcmode="lin" valueType="num">
                                      <p:cBhvr>
                                        <p:cTn id="176" dur="500" fill="hold"/>
                                        <p:tgtEl>
                                          <p:spTgt spid="163"/>
                                        </p:tgtEl>
                                        <p:attrNameLst>
                                          <p:attrName>ppt_h</p:attrName>
                                        </p:attrNameLst>
                                      </p:cBhvr>
                                      <p:tavLst>
                                        <p:tav tm="0">
                                          <p:val>
                                            <p:fltVal val="0"/>
                                          </p:val>
                                        </p:tav>
                                        <p:tav tm="100000">
                                          <p:val>
                                            <p:strVal val="#ppt_h"/>
                                          </p:val>
                                        </p:tav>
                                      </p:tavLst>
                                    </p:anim>
                                    <p:animEffect transition="in" filter="fade">
                                      <p:cBhvr>
                                        <p:cTn id="177" dur="500"/>
                                        <p:tgtEl>
                                          <p:spTgt spid="163"/>
                                        </p:tgtEl>
                                      </p:cBhvr>
                                    </p:animEffect>
                                  </p:childTnLst>
                                </p:cTn>
                              </p:par>
                            </p:childTnLst>
                          </p:cTn>
                        </p:par>
                        <p:par>
                          <p:cTn id="178" fill="hold">
                            <p:stCondLst>
                              <p:cond delay="5250"/>
                            </p:stCondLst>
                            <p:childTnLst>
                              <p:par>
                                <p:cTn id="179" presetID="10" presetClass="entr" presetSubtype="0" fill="hold" grpId="0" nodeType="afterEffect">
                                  <p:stCondLst>
                                    <p:cond delay="0"/>
                                  </p:stCondLst>
                                  <p:childTnLst>
                                    <p:set>
                                      <p:cBhvr>
                                        <p:cTn id="180" dur="1" fill="hold">
                                          <p:stCondLst>
                                            <p:cond delay="0"/>
                                          </p:stCondLst>
                                        </p:cTn>
                                        <p:tgtEl>
                                          <p:spTgt spid="76"/>
                                        </p:tgtEl>
                                        <p:attrNameLst>
                                          <p:attrName>style.visibility</p:attrName>
                                        </p:attrNameLst>
                                      </p:cBhvr>
                                      <p:to>
                                        <p:strVal val="visible"/>
                                      </p:to>
                                    </p:set>
                                    <p:animEffect transition="in" filter="fade">
                                      <p:cBhvr>
                                        <p:cTn id="181" dur="500"/>
                                        <p:tgtEl>
                                          <p:spTgt spid="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P spid="75" grpId="0"/>
      <p:bldP spid="7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152FBE27-C8CD-8645-A537-F7785F0CA6A7}"/>
              </a:ext>
            </a:extLst>
          </p:cNvPr>
          <p:cNvSpPr/>
          <p:nvPr/>
        </p:nvSpPr>
        <p:spPr bwMode="auto">
          <a:xfrm>
            <a:off x="536448" y="2460408"/>
            <a:ext cx="2718816" cy="1243584"/>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b="1" dirty="0">
                <a:solidFill>
                  <a:schemeClr val="tx1">
                    <a:lumMod val="50000"/>
                  </a:schemeClr>
                </a:solidFill>
                <a:ea typeface="Segoe UI" pitchFamily="34" charset="0"/>
                <a:cs typeface="Segoe UI" pitchFamily="34" charset="0"/>
              </a:rPr>
              <a:t>Client</a:t>
            </a:r>
          </a:p>
        </p:txBody>
      </p:sp>
      <p:sp>
        <p:nvSpPr>
          <p:cNvPr id="96" name="Rectangle 95">
            <a:extLst>
              <a:ext uri="{FF2B5EF4-FFF2-40B4-BE49-F238E27FC236}">
                <a16:creationId xmlns:a16="http://schemas.microsoft.com/office/drawing/2014/main" id="{4CD19F2D-C100-0046-AF58-4354B079E779}"/>
              </a:ext>
            </a:extLst>
          </p:cNvPr>
          <p:cNvSpPr/>
          <p:nvPr/>
        </p:nvSpPr>
        <p:spPr bwMode="auto">
          <a:xfrm>
            <a:off x="8775552" y="1642200"/>
            <a:ext cx="1440000" cy="1440000"/>
          </a:xfrm>
          <a:prstGeom prst="rect">
            <a:avLst/>
          </a:prstGeom>
          <a:solidFill>
            <a:srgbClr val="75757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5000" b="1" dirty="0">
                <a:gradFill>
                  <a:gsLst>
                    <a:gs pos="0">
                      <a:srgbClr val="FFFFFF"/>
                    </a:gs>
                    <a:gs pos="100000">
                      <a:srgbClr val="FFFFFF"/>
                    </a:gs>
                  </a:gsLst>
                  <a:lin ang="5400000" scaled="0"/>
                </a:gradFill>
                <a:ea typeface="Segoe UI" pitchFamily="34" charset="0"/>
                <a:cs typeface="Segoe UI" pitchFamily="34" charset="0"/>
              </a:rPr>
              <a:t>+</a:t>
            </a:r>
          </a:p>
        </p:txBody>
      </p:sp>
      <p:sp>
        <p:nvSpPr>
          <p:cNvPr id="97" name="Rectangle 96">
            <a:extLst>
              <a:ext uri="{FF2B5EF4-FFF2-40B4-BE49-F238E27FC236}">
                <a16:creationId xmlns:a16="http://schemas.microsoft.com/office/drawing/2014/main" id="{C6DBB4D9-32E2-E74D-8AC4-537E2E0D7B1A}"/>
              </a:ext>
            </a:extLst>
          </p:cNvPr>
          <p:cNvSpPr/>
          <p:nvPr/>
        </p:nvSpPr>
        <p:spPr bwMode="auto">
          <a:xfrm>
            <a:off x="8775552" y="3082200"/>
            <a:ext cx="1440000" cy="1440000"/>
          </a:xfrm>
          <a:prstGeom prst="rect">
            <a:avLst/>
          </a:prstGeom>
          <a:solidFill>
            <a:srgbClr val="75757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5000" b="1" dirty="0">
                <a:gradFill>
                  <a:gsLst>
                    <a:gs pos="0">
                      <a:srgbClr val="FFFFFF"/>
                    </a:gs>
                    <a:gs pos="100000">
                      <a:srgbClr val="FFFFFF"/>
                    </a:gs>
                  </a:gsLst>
                  <a:lin ang="5400000" scaled="0"/>
                </a:gradFill>
                <a:ea typeface="Segoe UI" pitchFamily="34" charset="0"/>
                <a:cs typeface="Segoe UI" pitchFamily="34" charset="0"/>
              </a:rPr>
              <a:t>x</a:t>
            </a:r>
          </a:p>
        </p:txBody>
      </p:sp>
      <p:sp>
        <p:nvSpPr>
          <p:cNvPr id="98" name="Rectangle 97">
            <a:extLst>
              <a:ext uri="{FF2B5EF4-FFF2-40B4-BE49-F238E27FC236}">
                <a16:creationId xmlns:a16="http://schemas.microsoft.com/office/drawing/2014/main" id="{1FF66239-EDD3-6543-AFC0-8388D03AEEDA}"/>
              </a:ext>
            </a:extLst>
          </p:cNvPr>
          <p:cNvSpPr/>
          <p:nvPr/>
        </p:nvSpPr>
        <p:spPr bwMode="auto">
          <a:xfrm>
            <a:off x="10215552" y="1642200"/>
            <a:ext cx="1440000" cy="1440000"/>
          </a:xfrm>
          <a:prstGeom prst="rect">
            <a:avLst/>
          </a:prstGeom>
          <a:solidFill>
            <a:srgbClr val="75757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5000" b="1" dirty="0">
                <a:gradFill>
                  <a:gsLst>
                    <a:gs pos="0">
                      <a:srgbClr val="FFFFFF"/>
                    </a:gs>
                    <a:gs pos="100000">
                      <a:srgbClr val="FFFFFF"/>
                    </a:gs>
                  </a:gsLst>
                  <a:lin ang="5400000" scaled="0"/>
                </a:gradFill>
                <a:ea typeface="Segoe UI" pitchFamily="34" charset="0"/>
                <a:cs typeface="Segoe UI" pitchFamily="34" charset="0"/>
              </a:rPr>
              <a:t>-</a:t>
            </a:r>
          </a:p>
        </p:txBody>
      </p:sp>
      <p:sp>
        <p:nvSpPr>
          <p:cNvPr id="99" name="Rectangle 98">
            <a:extLst>
              <a:ext uri="{FF2B5EF4-FFF2-40B4-BE49-F238E27FC236}">
                <a16:creationId xmlns:a16="http://schemas.microsoft.com/office/drawing/2014/main" id="{197184FE-2743-F049-8A47-FFA4FF1ADA01}"/>
              </a:ext>
            </a:extLst>
          </p:cNvPr>
          <p:cNvSpPr/>
          <p:nvPr/>
        </p:nvSpPr>
        <p:spPr bwMode="auto">
          <a:xfrm>
            <a:off x="10215552" y="3082200"/>
            <a:ext cx="1440000" cy="1440000"/>
          </a:xfrm>
          <a:prstGeom prst="rect">
            <a:avLst/>
          </a:prstGeom>
          <a:solidFill>
            <a:srgbClr val="75757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5000" b="1" dirty="0">
                <a:gradFill>
                  <a:gsLst>
                    <a:gs pos="0">
                      <a:srgbClr val="FFFFFF"/>
                    </a:gs>
                    <a:gs pos="100000">
                      <a:srgbClr val="FFFFFF"/>
                    </a:gs>
                  </a:gsLst>
                  <a:lin ang="5400000" scaled="0"/>
                </a:gradFill>
                <a:ea typeface="Segoe UI" pitchFamily="34" charset="0"/>
                <a:cs typeface="Segoe UI" pitchFamily="34" charset="0"/>
              </a:rPr>
              <a:t>%</a:t>
            </a:r>
          </a:p>
        </p:txBody>
      </p:sp>
      <p:cxnSp>
        <p:nvCxnSpPr>
          <p:cNvPr id="101" name="Straight Arrow Connector 100">
            <a:extLst>
              <a:ext uri="{FF2B5EF4-FFF2-40B4-BE49-F238E27FC236}">
                <a16:creationId xmlns:a16="http://schemas.microsoft.com/office/drawing/2014/main" id="{C6B2913A-6958-EE49-B56E-54B4E0A81212}"/>
              </a:ext>
            </a:extLst>
          </p:cNvPr>
          <p:cNvCxnSpPr>
            <a:cxnSpLocks/>
            <a:stCxn id="2" idx="3"/>
          </p:cNvCxnSpPr>
          <p:nvPr/>
        </p:nvCxnSpPr>
        <p:spPr>
          <a:xfrm>
            <a:off x="3255264" y="3082200"/>
            <a:ext cx="5520288"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5" name="Rectangle: Rounded Corners 15">
            <a:extLst>
              <a:ext uri="{FF2B5EF4-FFF2-40B4-BE49-F238E27FC236}">
                <a16:creationId xmlns:a16="http://schemas.microsoft.com/office/drawing/2014/main" id="{721E6029-C8B7-7F4D-B1ED-158D420B5F9E}"/>
              </a:ext>
            </a:extLst>
          </p:cNvPr>
          <p:cNvSpPr/>
          <p:nvPr/>
        </p:nvSpPr>
        <p:spPr>
          <a:xfrm>
            <a:off x="8785650" y="4533754"/>
            <a:ext cx="2869902" cy="454969"/>
          </a:xfrm>
          <a:prstGeom prst="roundRect">
            <a:avLst/>
          </a:prstGeom>
          <a:solidFill>
            <a:srgbClr val="FFFFFF"/>
          </a:solidFill>
          <a:ln w="12700" cap="flat" cmpd="sng" algn="ctr">
            <a:solidFill>
              <a:srgbClr val="000000"/>
            </a:solidFill>
            <a:prstDash val="solid"/>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107" name="Rectangle: Rounded Corners 77">
            <a:extLst>
              <a:ext uri="{FF2B5EF4-FFF2-40B4-BE49-F238E27FC236}">
                <a16:creationId xmlns:a16="http://schemas.microsoft.com/office/drawing/2014/main" id="{C0921F8B-52F8-0E43-AEEA-3296E4F0E3E5}"/>
              </a:ext>
            </a:extLst>
          </p:cNvPr>
          <p:cNvSpPr/>
          <p:nvPr/>
        </p:nvSpPr>
        <p:spPr>
          <a:xfrm>
            <a:off x="11151754" y="4708692"/>
            <a:ext cx="342310" cy="18285"/>
          </a:xfrm>
          <a:prstGeom prst="roundRect">
            <a:avLst>
              <a:gd name="adj" fmla="val 50000"/>
            </a:avLst>
          </a:prstGeom>
          <a:solidFill>
            <a:srgbClr val="000000"/>
          </a:solidFill>
          <a:ln w="9525" cap="flat" cmpd="sng" algn="ctr">
            <a:noFill/>
            <a:prstDash val="solid"/>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108" name="Rectangle: Rounded Corners 78">
            <a:extLst>
              <a:ext uri="{FF2B5EF4-FFF2-40B4-BE49-F238E27FC236}">
                <a16:creationId xmlns:a16="http://schemas.microsoft.com/office/drawing/2014/main" id="{9CE37245-3F6B-FA4E-BC1C-FF6EECEA59A5}"/>
              </a:ext>
            </a:extLst>
          </p:cNvPr>
          <p:cNvSpPr/>
          <p:nvPr/>
        </p:nvSpPr>
        <p:spPr>
          <a:xfrm>
            <a:off x="11151754" y="4836777"/>
            <a:ext cx="342310" cy="18285"/>
          </a:xfrm>
          <a:prstGeom prst="roundRect">
            <a:avLst>
              <a:gd name="adj" fmla="val 50000"/>
            </a:avLst>
          </a:prstGeom>
          <a:solidFill>
            <a:srgbClr val="000000"/>
          </a:solidFill>
          <a:ln w="9525" cap="flat" cmpd="sng" algn="ctr">
            <a:noFill/>
            <a:prstDash val="solid"/>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109" name="Rectangle: Rounded Corners 79">
            <a:extLst>
              <a:ext uri="{FF2B5EF4-FFF2-40B4-BE49-F238E27FC236}">
                <a16:creationId xmlns:a16="http://schemas.microsoft.com/office/drawing/2014/main" id="{772E18C8-8332-7C48-A98E-D10B3BD8C3A7}"/>
              </a:ext>
            </a:extLst>
          </p:cNvPr>
          <p:cNvSpPr/>
          <p:nvPr/>
        </p:nvSpPr>
        <p:spPr>
          <a:xfrm>
            <a:off x="11151754" y="4772735"/>
            <a:ext cx="342310" cy="18285"/>
          </a:xfrm>
          <a:prstGeom prst="roundRect">
            <a:avLst>
              <a:gd name="adj" fmla="val 50000"/>
            </a:avLst>
          </a:prstGeom>
          <a:solidFill>
            <a:srgbClr val="000000"/>
          </a:solidFill>
          <a:ln w="9525" cap="flat" cmpd="sng" algn="ctr">
            <a:noFill/>
            <a:prstDash val="solid"/>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122" name="TextBox 121">
            <a:extLst>
              <a:ext uri="{FF2B5EF4-FFF2-40B4-BE49-F238E27FC236}">
                <a16:creationId xmlns:a16="http://schemas.microsoft.com/office/drawing/2014/main" id="{CE370EAD-9974-BF46-9632-5B5EEDCC1F97}"/>
              </a:ext>
            </a:extLst>
          </p:cNvPr>
          <p:cNvSpPr txBox="1"/>
          <p:nvPr/>
        </p:nvSpPr>
        <p:spPr>
          <a:xfrm>
            <a:off x="4310486" y="0"/>
            <a:ext cx="3409844" cy="627864"/>
          </a:xfrm>
          <a:prstGeom prst="rect">
            <a:avLst/>
          </a:prstGeom>
          <a:noFill/>
        </p:spPr>
        <p:txBody>
          <a:bodyPr wrap="none" lIns="182880" tIns="146304" rIns="182880" bIns="146304" rtlCol="0">
            <a:spAutoFit/>
          </a:bodyPr>
          <a:lstStyle/>
          <a:p>
            <a:pPr>
              <a:lnSpc>
                <a:spcPct val="90000"/>
              </a:lnSpc>
              <a:spcAft>
                <a:spcPts val="600"/>
              </a:spcAft>
            </a:pPr>
            <a:r>
              <a:rPr lang="en-US" sz="2400" b="1" dirty="0">
                <a:gradFill>
                  <a:gsLst>
                    <a:gs pos="2917">
                      <a:schemeClr val="tx1"/>
                    </a:gs>
                    <a:gs pos="30000">
                      <a:schemeClr val="tx1"/>
                    </a:gs>
                  </a:gsLst>
                  <a:lin ang="5400000" scaled="0"/>
                </a:gradFill>
              </a:rPr>
              <a:t>Monolithic Architecture</a:t>
            </a:r>
          </a:p>
        </p:txBody>
      </p:sp>
      <p:sp>
        <p:nvSpPr>
          <p:cNvPr id="123" name="TextBox 122">
            <a:extLst>
              <a:ext uri="{FF2B5EF4-FFF2-40B4-BE49-F238E27FC236}">
                <a16:creationId xmlns:a16="http://schemas.microsoft.com/office/drawing/2014/main" id="{9C9F137A-DBE6-1A42-B137-11F5D2539CD4}"/>
              </a:ext>
            </a:extLst>
          </p:cNvPr>
          <p:cNvSpPr txBox="1"/>
          <p:nvPr/>
        </p:nvSpPr>
        <p:spPr>
          <a:xfrm>
            <a:off x="4530347" y="2362200"/>
            <a:ext cx="3131306" cy="627864"/>
          </a:xfrm>
          <a:prstGeom prst="rect">
            <a:avLst/>
          </a:prstGeom>
          <a:noFill/>
        </p:spPr>
        <p:txBody>
          <a:bodyPr wrap="none" lIns="182880" tIns="146304" rIns="182880" bIns="146304" rtlCol="0">
            <a:spAutoFit/>
          </a:bodyPr>
          <a:lstStyle/>
          <a:p>
            <a:pPr>
              <a:lnSpc>
                <a:spcPct val="90000"/>
              </a:lnSpc>
              <a:spcAft>
                <a:spcPts val="600"/>
              </a:spcAft>
            </a:pPr>
            <a:r>
              <a:rPr lang="en-US" sz="2400" dirty="0" err="1">
                <a:gradFill>
                  <a:gsLst>
                    <a:gs pos="2917">
                      <a:schemeClr val="tx1"/>
                    </a:gs>
                    <a:gs pos="30000">
                      <a:schemeClr val="tx1"/>
                    </a:gs>
                  </a:gsLst>
                  <a:lin ang="5400000" scaled="0"/>
                </a:gradFill>
              </a:rPr>
              <a:t>Calc</a:t>
            </a:r>
            <a:r>
              <a:rPr lang="en-US" sz="2400" dirty="0">
                <a:gradFill>
                  <a:gsLst>
                    <a:gs pos="2917">
                      <a:schemeClr val="tx1"/>
                    </a:gs>
                    <a:gs pos="30000">
                      <a:schemeClr val="tx1"/>
                    </a:gs>
                  </a:gsLst>
                  <a:lin ang="5400000" scaled="0"/>
                </a:gradFill>
              </a:rPr>
              <a:t>(num1, num2, op)</a:t>
            </a:r>
          </a:p>
        </p:txBody>
      </p:sp>
      <p:sp>
        <p:nvSpPr>
          <p:cNvPr id="124" name="TextBox 123">
            <a:extLst>
              <a:ext uri="{FF2B5EF4-FFF2-40B4-BE49-F238E27FC236}">
                <a16:creationId xmlns:a16="http://schemas.microsoft.com/office/drawing/2014/main" id="{DF8BF1E6-12A6-094D-B6AA-44E44E7899A4}"/>
              </a:ext>
            </a:extLst>
          </p:cNvPr>
          <p:cNvSpPr txBox="1"/>
          <p:nvPr/>
        </p:nvSpPr>
        <p:spPr>
          <a:xfrm>
            <a:off x="5464096" y="3297924"/>
            <a:ext cx="1263808"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Output</a:t>
            </a:r>
          </a:p>
        </p:txBody>
      </p:sp>
    </p:spTree>
    <p:extLst>
      <p:ext uri="{BB962C8B-B14F-4D97-AF65-F5344CB8AC3E}">
        <p14:creationId xmlns:p14="http://schemas.microsoft.com/office/powerpoint/2010/main" val="4153207662"/>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a:extLst>
              <a:ext uri="{FF2B5EF4-FFF2-40B4-BE49-F238E27FC236}">
                <a16:creationId xmlns:a16="http://schemas.microsoft.com/office/drawing/2014/main" id="{34C480C1-3357-0D49-934C-5DA47EEC9D63}"/>
              </a:ext>
            </a:extLst>
          </p:cNvPr>
          <p:cNvSpPr/>
          <p:nvPr/>
        </p:nvSpPr>
        <p:spPr bwMode="auto">
          <a:xfrm>
            <a:off x="8467440" y="1552458"/>
            <a:ext cx="3316224" cy="2935538"/>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ounded Rectangle 1">
            <a:extLst>
              <a:ext uri="{FF2B5EF4-FFF2-40B4-BE49-F238E27FC236}">
                <a16:creationId xmlns:a16="http://schemas.microsoft.com/office/drawing/2014/main" id="{152FBE27-C8CD-8645-A537-F7785F0CA6A7}"/>
              </a:ext>
            </a:extLst>
          </p:cNvPr>
          <p:cNvSpPr/>
          <p:nvPr/>
        </p:nvSpPr>
        <p:spPr bwMode="auto">
          <a:xfrm>
            <a:off x="536448" y="2460408"/>
            <a:ext cx="2718816" cy="1243584"/>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b="1" dirty="0">
                <a:solidFill>
                  <a:schemeClr val="tx1">
                    <a:lumMod val="50000"/>
                  </a:schemeClr>
                </a:solidFill>
                <a:ea typeface="Segoe UI" pitchFamily="34" charset="0"/>
                <a:cs typeface="Segoe UI" pitchFamily="34" charset="0"/>
              </a:rPr>
              <a:t>Client</a:t>
            </a:r>
          </a:p>
        </p:txBody>
      </p:sp>
      <p:sp>
        <p:nvSpPr>
          <p:cNvPr id="96" name="Rectangle 95">
            <a:extLst>
              <a:ext uri="{FF2B5EF4-FFF2-40B4-BE49-F238E27FC236}">
                <a16:creationId xmlns:a16="http://schemas.microsoft.com/office/drawing/2014/main" id="{4CD19F2D-C100-0046-AF58-4354B079E779}"/>
              </a:ext>
            </a:extLst>
          </p:cNvPr>
          <p:cNvSpPr/>
          <p:nvPr/>
        </p:nvSpPr>
        <p:spPr bwMode="auto">
          <a:xfrm>
            <a:off x="8865552" y="1688539"/>
            <a:ext cx="1260000" cy="1260000"/>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5000" b="1" dirty="0">
                <a:gradFill>
                  <a:gsLst>
                    <a:gs pos="0">
                      <a:srgbClr val="FFFFFF"/>
                    </a:gs>
                    <a:gs pos="100000">
                      <a:srgbClr val="FFFFFF"/>
                    </a:gs>
                  </a:gsLst>
                  <a:lin ang="5400000" scaled="0"/>
                </a:gradFill>
                <a:ea typeface="Segoe UI" pitchFamily="34" charset="0"/>
                <a:cs typeface="Segoe UI" pitchFamily="34" charset="0"/>
              </a:rPr>
              <a:t>+</a:t>
            </a:r>
          </a:p>
        </p:txBody>
      </p:sp>
      <p:sp>
        <p:nvSpPr>
          <p:cNvPr id="97" name="Rectangle 96">
            <a:extLst>
              <a:ext uri="{FF2B5EF4-FFF2-40B4-BE49-F238E27FC236}">
                <a16:creationId xmlns:a16="http://schemas.microsoft.com/office/drawing/2014/main" id="{C6DBB4D9-32E2-E74D-8AC4-537E2E0D7B1A}"/>
              </a:ext>
            </a:extLst>
          </p:cNvPr>
          <p:cNvSpPr/>
          <p:nvPr/>
        </p:nvSpPr>
        <p:spPr bwMode="auto">
          <a:xfrm>
            <a:off x="8865552" y="3089810"/>
            <a:ext cx="1260000" cy="1260000"/>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5000" b="1" dirty="0">
                <a:gradFill>
                  <a:gsLst>
                    <a:gs pos="0">
                      <a:srgbClr val="FFFFFF"/>
                    </a:gs>
                    <a:gs pos="100000">
                      <a:srgbClr val="FFFFFF"/>
                    </a:gs>
                  </a:gsLst>
                  <a:lin ang="5400000" scaled="0"/>
                </a:gradFill>
                <a:ea typeface="Segoe UI" pitchFamily="34" charset="0"/>
                <a:cs typeface="Segoe UI" pitchFamily="34" charset="0"/>
              </a:rPr>
              <a:t>x</a:t>
            </a:r>
          </a:p>
        </p:txBody>
      </p:sp>
      <p:sp>
        <p:nvSpPr>
          <p:cNvPr id="98" name="Rectangle 97">
            <a:extLst>
              <a:ext uri="{FF2B5EF4-FFF2-40B4-BE49-F238E27FC236}">
                <a16:creationId xmlns:a16="http://schemas.microsoft.com/office/drawing/2014/main" id="{1FF66239-EDD3-6543-AFC0-8388D03AEEDA}"/>
              </a:ext>
            </a:extLst>
          </p:cNvPr>
          <p:cNvSpPr/>
          <p:nvPr/>
        </p:nvSpPr>
        <p:spPr bwMode="auto">
          <a:xfrm>
            <a:off x="10234064" y="1688539"/>
            <a:ext cx="1260000" cy="1260000"/>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5000" b="1" dirty="0">
                <a:gradFill>
                  <a:gsLst>
                    <a:gs pos="0">
                      <a:srgbClr val="FFFFFF"/>
                    </a:gs>
                    <a:gs pos="100000">
                      <a:srgbClr val="FFFFFF"/>
                    </a:gs>
                  </a:gsLst>
                  <a:lin ang="5400000" scaled="0"/>
                </a:gradFill>
                <a:ea typeface="Segoe UI" pitchFamily="34" charset="0"/>
                <a:cs typeface="Segoe UI" pitchFamily="34" charset="0"/>
              </a:rPr>
              <a:t>-</a:t>
            </a:r>
          </a:p>
        </p:txBody>
      </p:sp>
      <p:sp>
        <p:nvSpPr>
          <p:cNvPr id="99" name="Rectangle 98">
            <a:extLst>
              <a:ext uri="{FF2B5EF4-FFF2-40B4-BE49-F238E27FC236}">
                <a16:creationId xmlns:a16="http://schemas.microsoft.com/office/drawing/2014/main" id="{197184FE-2743-F049-8A47-FFA4FF1ADA01}"/>
              </a:ext>
            </a:extLst>
          </p:cNvPr>
          <p:cNvSpPr/>
          <p:nvPr/>
        </p:nvSpPr>
        <p:spPr bwMode="auto">
          <a:xfrm>
            <a:off x="10215552" y="3082200"/>
            <a:ext cx="1224000" cy="1260000"/>
          </a:xfrm>
          <a:prstGeom prst="rect">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5000" b="1" dirty="0">
                <a:gradFill>
                  <a:gsLst>
                    <a:gs pos="0">
                      <a:srgbClr val="FFFFFF"/>
                    </a:gs>
                    <a:gs pos="100000">
                      <a:srgbClr val="FFFFFF"/>
                    </a:gs>
                  </a:gsLst>
                  <a:lin ang="5400000" scaled="0"/>
                </a:gradFill>
                <a:ea typeface="Segoe UI" pitchFamily="34" charset="0"/>
                <a:cs typeface="Segoe UI" pitchFamily="34" charset="0"/>
              </a:rPr>
              <a:t>%</a:t>
            </a:r>
          </a:p>
        </p:txBody>
      </p:sp>
      <p:cxnSp>
        <p:nvCxnSpPr>
          <p:cNvPr id="101" name="Straight Arrow Connector 100">
            <a:extLst>
              <a:ext uri="{FF2B5EF4-FFF2-40B4-BE49-F238E27FC236}">
                <a16:creationId xmlns:a16="http://schemas.microsoft.com/office/drawing/2014/main" id="{C6B2913A-6958-EE49-B56E-54B4E0A81212}"/>
              </a:ext>
            </a:extLst>
          </p:cNvPr>
          <p:cNvCxnSpPr>
            <a:cxnSpLocks/>
            <a:stCxn id="2" idx="3"/>
          </p:cNvCxnSpPr>
          <p:nvPr/>
        </p:nvCxnSpPr>
        <p:spPr>
          <a:xfrm>
            <a:off x="3255264" y="3082200"/>
            <a:ext cx="5142231" cy="761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5" name="Rectangle: Rounded Corners 15">
            <a:extLst>
              <a:ext uri="{FF2B5EF4-FFF2-40B4-BE49-F238E27FC236}">
                <a16:creationId xmlns:a16="http://schemas.microsoft.com/office/drawing/2014/main" id="{721E6029-C8B7-7F4D-B1ED-158D420B5F9E}"/>
              </a:ext>
            </a:extLst>
          </p:cNvPr>
          <p:cNvSpPr/>
          <p:nvPr/>
        </p:nvSpPr>
        <p:spPr>
          <a:xfrm>
            <a:off x="8785650" y="4533754"/>
            <a:ext cx="2869902" cy="454969"/>
          </a:xfrm>
          <a:prstGeom prst="roundRect">
            <a:avLst/>
          </a:prstGeom>
          <a:solidFill>
            <a:srgbClr val="FFFFFF"/>
          </a:solidFill>
          <a:ln w="12700" cap="flat" cmpd="sng" algn="ctr">
            <a:solidFill>
              <a:srgbClr val="000000"/>
            </a:solidFill>
            <a:prstDash val="solid"/>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107" name="Rectangle: Rounded Corners 77">
            <a:extLst>
              <a:ext uri="{FF2B5EF4-FFF2-40B4-BE49-F238E27FC236}">
                <a16:creationId xmlns:a16="http://schemas.microsoft.com/office/drawing/2014/main" id="{C0921F8B-52F8-0E43-AEEA-3296E4F0E3E5}"/>
              </a:ext>
            </a:extLst>
          </p:cNvPr>
          <p:cNvSpPr/>
          <p:nvPr/>
        </p:nvSpPr>
        <p:spPr>
          <a:xfrm>
            <a:off x="11151754" y="4708692"/>
            <a:ext cx="342310" cy="18285"/>
          </a:xfrm>
          <a:prstGeom prst="roundRect">
            <a:avLst>
              <a:gd name="adj" fmla="val 50000"/>
            </a:avLst>
          </a:prstGeom>
          <a:solidFill>
            <a:srgbClr val="000000"/>
          </a:solidFill>
          <a:ln w="9525" cap="flat" cmpd="sng" algn="ctr">
            <a:noFill/>
            <a:prstDash val="solid"/>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108" name="Rectangle: Rounded Corners 78">
            <a:extLst>
              <a:ext uri="{FF2B5EF4-FFF2-40B4-BE49-F238E27FC236}">
                <a16:creationId xmlns:a16="http://schemas.microsoft.com/office/drawing/2014/main" id="{9CE37245-3F6B-FA4E-BC1C-FF6EECEA59A5}"/>
              </a:ext>
            </a:extLst>
          </p:cNvPr>
          <p:cNvSpPr/>
          <p:nvPr/>
        </p:nvSpPr>
        <p:spPr>
          <a:xfrm>
            <a:off x="11151754" y="4836777"/>
            <a:ext cx="342310" cy="18285"/>
          </a:xfrm>
          <a:prstGeom prst="roundRect">
            <a:avLst>
              <a:gd name="adj" fmla="val 50000"/>
            </a:avLst>
          </a:prstGeom>
          <a:solidFill>
            <a:srgbClr val="000000"/>
          </a:solidFill>
          <a:ln w="9525" cap="flat" cmpd="sng" algn="ctr">
            <a:noFill/>
            <a:prstDash val="solid"/>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109" name="Rectangle: Rounded Corners 79">
            <a:extLst>
              <a:ext uri="{FF2B5EF4-FFF2-40B4-BE49-F238E27FC236}">
                <a16:creationId xmlns:a16="http://schemas.microsoft.com/office/drawing/2014/main" id="{772E18C8-8332-7C48-A98E-D10B3BD8C3A7}"/>
              </a:ext>
            </a:extLst>
          </p:cNvPr>
          <p:cNvSpPr/>
          <p:nvPr/>
        </p:nvSpPr>
        <p:spPr>
          <a:xfrm>
            <a:off x="11151754" y="4772735"/>
            <a:ext cx="342310" cy="18285"/>
          </a:xfrm>
          <a:prstGeom prst="roundRect">
            <a:avLst>
              <a:gd name="adj" fmla="val 50000"/>
            </a:avLst>
          </a:prstGeom>
          <a:solidFill>
            <a:srgbClr val="000000"/>
          </a:solidFill>
          <a:ln w="9525" cap="flat" cmpd="sng" algn="ctr">
            <a:noFill/>
            <a:prstDash val="solid"/>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122" name="TextBox 121">
            <a:extLst>
              <a:ext uri="{FF2B5EF4-FFF2-40B4-BE49-F238E27FC236}">
                <a16:creationId xmlns:a16="http://schemas.microsoft.com/office/drawing/2014/main" id="{CE370EAD-9974-BF46-9632-5B5EEDCC1F97}"/>
              </a:ext>
            </a:extLst>
          </p:cNvPr>
          <p:cNvSpPr txBox="1"/>
          <p:nvPr/>
        </p:nvSpPr>
        <p:spPr>
          <a:xfrm>
            <a:off x="3794504" y="0"/>
            <a:ext cx="4602991" cy="627864"/>
          </a:xfrm>
          <a:prstGeom prst="rect">
            <a:avLst/>
          </a:prstGeom>
          <a:noFill/>
        </p:spPr>
        <p:txBody>
          <a:bodyPr wrap="none" lIns="182880" tIns="146304" rIns="182880" bIns="146304" rtlCol="0">
            <a:spAutoFit/>
          </a:bodyPr>
          <a:lstStyle/>
          <a:p>
            <a:pPr>
              <a:lnSpc>
                <a:spcPct val="90000"/>
              </a:lnSpc>
              <a:spcAft>
                <a:spcPts val="600"/>
              </a:spcAft>
            </a:pPr>
            <a:r>
              <a:rPr lang="en-US" sz="2400" b="1" dirty="0">
                <a:gradFill>
                  <a:gsLst>
                    <a:gs pos="2917">
                      <a:schemeClr val="tx1"/>
                    </a:gs>
                    <a:gs pos="30000">
                      <a:schemeClr val="tx1"/>
                    </a:gs>
                  </a:gsLst>
                  <a:lin ang="5400000" scaled="0"/>
                </a:gradFill>
              </a:rPr>
              <a:t>Microservices-based architecture</a:t>
            </a:r>
          </a:p>
        </p:txBody>
      </p:sp>
      <p:sp>
        <p:nvSpPr>
          <p:cNvPr id="123" name="TextBox 122">
            <a:extLst>
              <a:ext uri="{FF2B5EF4-FFF2-40B4-BE49-F238E27FC236}">
                <a16:creationId xmlns:a16="http://schemas.microsoft.com/office/drawing/2014/main" id="{9C9F137A-DBE6-1A42-B137-11F5D2539CD4}"/>
              </a:ext>
            </a:extLst>
          </p:cNvPr>
          <p:cNvSpPr txBox="1"/>
          <p:nvPr/>
        </p:nvSpPr>
        <p:spPr>
          <a:xfrm>
            <a:off x="4530347" y="2362200"/>
            <a:ext cx="3180999" cy="627864"/>
          </a:xfrm>
          <a:prstGeom prst="rect">
            <a:avLst/>
          </a:prstGeom>
          <a:noFill/>
        </p:spPr>
        <p:txBody>
          <a:bodyPr wrap="none" lIns="182880" tIns="146304" rIns="182880" bIns="146304" rtlCol="0">
            <a:spAutoFit/>
          </a:bodyPr>
          <a:lstStyle/>
          <a:p>
            <a:pPr>
              <a:lnSpc>
                <a:spcPct val="90000"/>
              </a:lnSpc>
              <a:spcAft>
                <a:spcPts val="600"/>
              </a:spcAft>
            </a:pPr>
            <a:r>
              <a:rPr lang="en-US" sz="2400" b="1" dirty="0" err="1">
                <a:gradFill>
                  <a:gsLst>
                    <a:gs pos="2917">
                      <a:schemeClr val="tx1"/>
                    </a:gs>
                    <a:gs pos="30000">
                      <a:schemeClr val="tx1"/>
                    </a:gs>
                  </a:gsLst>
                  <a:lin ang="5400000" scaled="0"/>
                </a:gradFill>
              </a:rPr>
              <a:t>Calc</a:t>
            </a:r>
            <a:r>
              <a:rPr lang="en-US" sz="2400" b="1" dirty="0">
                <a:gradFill>
                  <a:gsLst>
                    <a:gs pos="2917">
                      <a:schemeClr val="tx1"/>
                    </a:gs>
                    <a:gs pos="30000">
                      <a:schemeClr val="tx1"/>
                    </a:gs>
                  </a:gsLst>
                  <a:lin ang="5400000" scaled="0"/>
                </a:gradFill>
              </a:rPr>
              <a:t>(num1, num2, op)</a:t>
            </a:r>
          </a:p>
        </p:txBody>
      </p:sp>
      <p:sp>
        <p:nvSpPr>
          <p:cNvPr id="124" name="TextBox 123">
            <a:extLst>
              <a:ext uri="{FF2B5EF4-FFF2-40B4-BE49-F238E27FC236}">
                <a16:creationId xmlns:a16="http://schemas.microsoft.com/office/drawing/2014/main" id="{DF8BF1E6-12A6-094D-B6AA-44E44E7899A4}"/>
              </a:ext>
            </a:extLst>
          </p:cNvPr>
          <p:cNvSpPr txBox="1"/>
          <p:nvPr/>
        </p:nvSpPr>
        <p:spPr>
          <a:xfrm>
            <a:off x="5303513" y="3179089"/>
            <a:ext cx="1287853" cy="627864"/>
          </a:xfrm>
          <a:prstGeom prst="rect">
            <a:avLst/>
          </a:prstGeom>
          <a:noFill/>
        </p:spPr>
        <p:txBody>
          <a:bodyPr wrap="none" lIns="182880" tIns="146304" rIns="182880" bIns="146304" rtlCol="0">
            <a:spAutoFit/>
          </a:bodyPr>
          <a:lstStyle/>
          <a:p>
            <a:pPr>
              <a:lnSpc>
                <a:spcPct val="90000"/>
              </a:lnSpc>
              <a:spcAft>
                <a:spcPts val="600"/>
              </a:spcAft>
            </a:pPr>
            <a:r>
              <a:rPr lang="en-US" sz="2400" b="1" dirty="0">
                <a:gradFill>
                  <a:gsLst>
                    <a:gs pos="2917">
                      <a:schemeClr val="tx1"/>
                    </a:gs>
                    <a:gs pos="30000">
                      <a:schemeClr val="tx1"/>
                    </a:gs>
                  </a:gsLst>
                  <a:lin ang="5400000" scaled="0"/>
                </a:gradFill>
              </a:rPr>
              <a:t>Output</a:t>
            </a:r>
          </a:p>
        </p:txBody>
      </p:sp>
      <p:sp>
        <p:nvSpPr>
          <p:cNvPr id="5" name="TextBox 4">
            <a:extLst>
              <a:ext uri="{FF2B5EF4-FFF2-40B4-BE49-F238E27FC236}">
                <a16:creationId xmlns:a16="http://schemas.microsoft.com/office/drawing/2014/main" id="{35E907A9-D456-4448-BD0A-57E791CA79CA}"/>
              </a:ext>
            </a:extLst>
          </p:cNvPr>
          <p:cNvSpPr txBox="1"/>
          <p:nvPr/>
        </p:nvSpPr>
        <p:spPr>
          <a:xfrm>
            <a:off x="4500159" y="4988723"/>
            <a:ext cx="3400257" cy="1625060"/>
          </a:xfrm>
          <a:prstGeom prst="rect">
            <a:avLst/>
          </a:prstGeom>
          <a:noFill/>
        </p:spPr>
        <p:txBody>
          <a:bodyPr wrap="square" lIns="182880" tIns="146304" rIns="182880" bIns="146304" rtlCol="0">
            <a:spAutoFit/>
          </a:bodyPr>
          <a:lstStyle/>
          <a:p>
            <a:pPr>
              <a:lnSpc>
                <a:spcPct val="90000"/>
              </a:lnSpc>
              <a:spcAft>
                <a:spcPts val="600"/>
              </a:spcAft>
            </a:pPr>
            <a:r>
              <a:rPr lang="en-US" sz="2400" b="1" dirty="0">
                <a:gradFill>
                  <a:gsLst>
                    <a:gs pos="2917">
                      <a:schemeClr val="tx1"/>
                    </a:gs>
                    <a:gs pos="30000">
                      <a:schemeClr val="tx1"/>
                    </a:gs>
                  </a:gsLst>
                  <a:lin ang="5400000" scaled="0"/>
                </a:gradFill>
              </a:rPr>
              <a:t>We  have only one microservice to write, compile, and deploy</a:t>
            </a:r>
          </a:p>
        </p:txBody>
      </p:sp>
      <p:cxnSp>
        <p:nvCxnSpPr>
          <p:cNvPr id="9" name="Elbow Connector 8">
            <a:extLst>
              <a:ext uri="{FF2B5EF4-FFF2-40B4-BE49-F238E27FC236}">
                <a16:creationId xmlns:a16="http://schemas.microsoft.com/office/drawing/2014/main" id="{011C2B87-84E6-7741-A838-108C181E4435}"/>
              </a:ext>
            </a:extLst>
          </p:cNvPr>
          <p:cNvCxnSpPr>
            <a:stCxn id="97" idx="1"/>
            <a:endCxn id="5" idx="0"/>
          </p:cNvCxnSpPr>
          <p:nvPr/>
        </p:nvCxnSpPr>
        <p:spPr>
          <a:xfrm rot="10800000" flipV="1">
            <a:off x="6200288" y="3719809"/>
            <a:ext cx="2665264" cy="1268913"/>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90347230"/>
      </p:ext>
    </p:extLst>
  </p:cSld>
  <p:clrMapOvr>
    <a:masterClrMapping/>
  </p:clrMapOvr>
  <p:transition>
    <p:fade/>
  </p:transition>
</p:sld>
</file>

<file path=ppt/theme/theme1.xml><?xml version="1.0" encoding="utf-8"?>
<a:theme xmlns:a="http://schemas.openxmlformats.org/drawingml/2006/main" name="LIGHT GRAY TEMPLATE">
  <a:themeElements>
    <a:clrScheme name="TT Blue on LtGray">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D2D2D2"/>
      </a:accent6>
      <a:hlink>
        <a:srgbClr val="00188F"/>
      </a:hlink>
      <a:folHlink>
        <a:srgbClr val="00188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M_LightGray_SoftBlack_Sept_2018.potx" id="{4CB64D23-0F67-49EB-A828-70AB49165108}" vid="{CE87F516-4973-4A4C-868E-65086B72B513}"/>
    </a:ext>
  </a:extLst>
</a:theme>
</file>

<file path=ppt/theme/theme2.xml><?xml version="1.0" encoding="utf-8"?>
<a:theme xmlns:a="http://schemas.openxmlformats.org/drawingml/2006/main" name="SOFT BLACK TEMPLATE">
  <a:themeElements>
    <a:clrScheme name="TT for Dark - NEW 2018">
      <a:dk1>
        <a:srgbClr val="1A1A1A"/>
      </a:dk1>
      <a:lt1>
        <a:srgbClr val="FFFFFF"/>
      </a:lt1>
      <a:dk2>
        <a:srgbClr val="0D0D0D"/>
      </a:dk2>
      <a:lt2>
        <a:srgbClr val="E6E6E6"/>
      </a:lt2>
      <a:accent1>
        <a:srgbClr val="0078D4"/>
      </a:accent1>
      <a:accent2>
        <a:srgbClr val="00BCF2"/>
      </a:accent2>
      <a:accent3>
        <a:srgbClr val="107C10"/>
      </a:accent3>
      <a:accent4>
        <a:srgbClr val="D73B01"/>
      </a:accent4>
      <a:accent5>
        <a:srgbClr val="FFB900"/>
      </a:accent5>
      <a:accent6>
        <a:srgbClr val="E6E6E6"/>
      </a:accent6>
      <a:hlink>
        <a:srgbClr val="00BCF2"/>
      </a:hlink>
      <a:folHlink>
        <a:srgbClr val="00BCF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M_LightGray_SoftBlack_Sept_2018.potx" id="{4CB64D23-0F67-49EB-A828-70AB49165108}" vid="{F6BE9601-0C51-447F-9845-52C4E80CFD40}"/>
    </a:ext>
  </a:extLst>
</a:theme>
</file>

<file path=ppt/theme/theme3.xml><?xml version="1.0" encoding="utf-8"?>
<a:theme xmlns:a="http://schemas.openxmlformats.org/drawingml/2006/main" name="Dynamics 365">
  <a:themeElements>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_PowerPoint_Template_092618" id="{4E3EC67C-5801-2144-80A7-6A5264B773C8}" vid="{77DF5A70-2AB2-2245-8CC2-9711122DF23B}"/>
    </a:ext>
  </a:extLst>
</a:theme>
</file>

<file path=ppt/theme/theme4.xml><?xml version="1.0" encoding="utf-8"?>
<a:theme xmlns:a="http://schemas.openxmlformats.org/drawingml/2006/main" name="1_Dynamics 365">
  <a:themeElements>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_PowerPoint_Template_092618" id="{4E3EC67C-5801-2144-80A7-6A5264B773C8}" vid="{77DF5A70-2AB2-2245-8CC2-9711122DF23B}"/>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o" ma:contentTypeID="0x010100F152EDF0EAA04C4988367734B10F75EA" ma:contentTypeVersion="5" ma:contentTypeDescription="Crear nuevo documento." ma:contentTypeScope="" ma:versionID="cb7ba8759e104ba79b8106b09e666f08">
  <xsd:schema xmlns:xsd="http://www.w3.org/2001/XMLSchema" xmlns:xs="http://www.w3.org/2001/XMLSchema" xmlns:p="http://schemas.microsoft.com/office/2006/metadata/properties" xmlns:ns2="ee5f92b3-d21d-40bb-bae7-985cf76f8877" targetNamespace="http://schemas.microsoft.com/office/2006/metadata/properties" ma:root="true" ma:fieldsID="cfec149b812e708e5f9d2a1b6db68073" ns2:_="">
    <xsd:import namespace="ee5f92b3-d21d-40bb-bae7-985cf76f8877"/>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e5f92b3-d21d-40bb-bae7-985cf76f887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OCR" ma:index="12" nillable="true" ma:displayName="Extracted Text"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2562021D-100F-4A92-BB64-B02D6771066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e5f92b3-d21d-40bb-bae7-985cf76f887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990F116-B58F-4255-B05B-DA3808E0E5C6}">
  <ds:schemaRefs>
    <ds:schemaRef ds:uri="http://purl.org/dc/terms/"/>
    <ds:schemaRef ds:uri="http://schemas.microsoft.com/office/2006/documentManagement/types"/>
    <ds:schemaRef ds:uri="http://purl.org/dc/dcmitype/"/>
    <ds:schemaRef ds:uri="7ed6644c-dfb3-4200-bc27-900550d079ea"/>
    <ds:schemaRef ds:uri="http://schemas.microsoft.com/sharepoint/v3"/>
    <ds:schemaRef ds:uri="http://www.w3.org/XML/1998/namespace"/>
    <ds:schemaRef ds:uri="http://purl.org/dc/elements/1.1/"/>
    <ds:schemaRef ds:uri="http://schemas.microsoft.com/office/infopath/2007/PartnerControls"/>
    <ds:schemaRef ds:uri="http://schemas.openxmlformats.org/package/2006/metadata/core-properties"/>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emplate>MM_LightGray_SoftBlack_Sept_2018</Template>
  <TotalTime>249</TotalTime>
  <Words>3258</Words>
  <Application>Microsoft Office PowerPoint</Application>
  <PresentationFormat>Widescreen</PresentationFormat>
  <Paragraphs>400</Paragraphs>
  <Slides>38</Slides>
  <Notes>37</Notes>
  <HiddenSlides>0</HiddenSlides>
  <MMClips>0</MMClips>
  <ScaleCrop>false</ScaleCrop>
  <HeadingPairs>
    <vt:vector size="6" baseType="variant">
      <vt:variant>
        <vt:lpstr>Fonts Used</vt:lpstr>
      </vt:variant>
      <vt:variant>
        <vt:i4>9</vt:i4>
      </vt:variant>
      <vt:variant>
        <vt:lpstr>Theme</vt:lpstr>
      </vt:variant>
      <vt:variant>
        <vt:i4>4</vt:i4>
      </vt:variant>
      <vt:variant>
        <vt:lpstr>Slide Titles</vt:lpstr>
      </vt:variant>
      <vt:variant>
        <vt:i4>38</vt:i4>
      </vt:variant>
    </vt:vector>
  </HeadingPairs>
  <TitlesOfParts>
    <vt:vector size="51" baseType="lpstr">
      <vt:lpstr>Arial</vt:lpstr>
      <vt:lpstr>Calibri</vt:lpstr>
      <vt:lpstr>Consolas</vt:lpstr>
      <vt:lpstr>Segoe UI</vt:lpstr>
      <vt:lpstr>Segoe UI Historic</vt:lpstr>
      <vt:lpstr>Segoe UI Light</vt:lpstr>
      <vt:lpstr>Segoe UI Semibold</vt:lpstr>
      <vt:lpstr>Segoe UI Semilight</vt:lpstr>
      <vt:lpstr>Wingdings</vt:lpstr>
      <vt:lpstr>LIGHT GRAY TEMPLATE</vt:lpstr>
      <vt:lpstr>SOFT BLACK TEMPLATE</vt:lpstr>
      <vt:lpstr>Dynamics 365</vt:lpstr>
      <vt:lpstr>1_Dynamics 365</vt:lpstr>
      <vt:lpstr>PowerPoint Presentation</vt:lpstr>
      <vt:lpstr>What are Containers? </vt:lpstr>
      <vt:lpstr>Containers are:</vt:lpstr>
      <vt:lpstr>Features of containers</vt:lpstr>
      <vt:lpstr>PowerPoint Presentation</vt:lpstr>
      <vt:lpstr>Why should you use containers?</vt:lpstr>
      <vt:lpstr>PowerPoint Presentation</vt:lpstr>
      <vt:lpstr>PowerPoint Presentation</vt:lpstr>
      <vt:lpstr>PowerPoint Presentation</vt:lpstr>
      <vt:lpstr>PowerPoint Presentation</vt:lpstr>
      <vt:lpstr>Other Advantages of Microservices:</vt:lpstr>
      <vt:lpstr>Containers Vs Virtual Machines</vt:lpstr>
      <vt:lpstr>Containers VS Virtual Machine </vt:lpstr>
      <vt:lpstr>Containers VS Virtual Machine </vt:lpstr>
      <vt:lpstr>Containers VS Virtual Machine </vt:lpstr>
      <vt:lpstr>PowerPoint Presentation</vt:lpstr>
      <vt:lpstr>Azure Container Instances (ACI)</vt:lpstr>
      <vt:lpstr>Deploy an AKS cluster using Azure CLI</vt:lpstr>
      <vt:lpstr>Deploy an AKS cluster using Azure Portal</vt:lpstr>
      <vt:lpstr>Azure Container Registry overview</vt:lpstr>
      <vt:lpstr>Deploy an image to ACR using Azure CLI</vt:lpstr>
      <vt:lpstr>Azure Container Instances Overview</vt:lpstr>
      <vt:lpstr>Implement an application using Virtual Kubelet </vt:lpstr>
      <vt:lpstr>Docker</vt:lpstr>
      <vt:lpstr>Features of Docker</vt:lpstr>
      <vt:lpstr>Features of Docker</vt:lpstr>
      <vt:lpstr>PowerPoint Presentation</vt:lpstr>
      <vt:lpstr>File system:</vt:lpstr>
      <vt:lpstr>Process table:</vt:lpstr>
      <vt:lpstr>Network interfaces:</vt:lpstr>
      <vt:lpstr>IPC facility: </vt:lpstr>
      <vt:lpstr>Device:</vt:lpstr>
      <vt:lpstr>Docker Images and Containers: </vt:lpstr>
      <vt:lpstr>What is an image? </vt:lpstr>
      <vt:lpstr>Docker container </vt:lpstr>
      <vt:lpstr>Real Life Examples</vt:lpstr>
      <vt:lpstr>PowerPoint Presentation</vt:lpstr>
      <vt:lpstr>PowerPoint Presentation</vt:lpstr>
    </vt:vector>
  </TitlesOfParts>
  <Manager>&lt;Comms manager name here&gt;</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brand template starter  with 2 masters: light gray and soft black</dc:title>
  <dc:subject>&lt;Event name&gt;</dc:subject>
  <dc:creator>Julie Descamp</dc:creator>
  <cp:keywords/>
  <dc:description/>
  <cp:lastModifiedBy>Jafet Ildefonso Zagal Moreno</cp:lastModifiedBy>
  <cp:revision>29</cp:revision>
  <dcterms:created xsi:type="dcterms:W3CDTF">2018-10-19T20:35:44Z</dcterms:created>
  <dcterms:modified xsi:type="dcterms:W3CDTF">2019-04-08T23:55:14Z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0x010100F152EDF0EAA04C4988367734B10F75EA</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maryfj@microsoft.com</vt:lpwstr>
  </property>
  <property fmtid="{D5CDD505-2E9C-101B-9397-08002B2CF9AE}" pid="15" name="MSIP_Label_f42aa342-8706-4288-bd11-ebb85995028c_SetDate">
    <vt:lpwstr>2017-08-29T14:27:20.8568347-07:00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y fmtid="{D5CDD505-2E9C-101B-9397-08002B2CF9AE}" pid="20" name="AuthorIds_UIVersion_512">
    <vt:lpwstr>6</vt:lpwstr>
  </property>
</Properties>
</file>